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28236df1d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28236df1d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28236df1d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28236df1d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28236df1d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28236df1d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28236df1d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28236df1d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28236df1d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28236df1d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28236df1d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28236df1d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28236df1d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28236df1d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BASIC DISTORTION EVER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GibbyDSP Plug-in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MY PLUGIN?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 made a m</a:t>
            </a:r>
            <a:r>
              <a:rPr lang="en" sz="1400"/>
              <a:t>inimalist Distortion Plugin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Gain, Volume, Mix sliders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Did not get to the point of filter implementation unfortunately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PROJECT?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 like rock music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 am in a rock and roll band called Trash Rabbit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 have been wanting to make a small trash distortion that actually sounds good for a while that I can give away as a little treat to some fans at shows.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Inspired by the Rat distortion pedal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Gain, Filter and Volume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Goal was to create something similar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LET’S CHECK IT OUT LIVE IN ACTION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525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this plug in works 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223125"/>
            <a:ext cx="8325000" cy="25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24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1F1F24"/>
                </a:solidFill>
                <a:latin typeface="Arial"/>
                <a:ea typeface="Arial"/>
                <a:cs typeface="Arial"/>
                <a:sym typeface="Arial"/>
              </a:rPr>
              <a:t> Here’s the code: </a:t>
            </a:r>
            <a:endParaRPr sz="1200">
              <a:solidFill>
                <a:srgbClr val="1F1F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24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1F1F24"/>
                </a:solidFill>
                <a:latin typeface="Arial"/>
                <a:ea typeface="Arial"/>
                <a:cs typeface="Arial"/>
                <a:sym typeface="Arial"/>
              </a:rPr>
              <a:t> *channelData = ((((2.f / juce::MathConstants&lt;</a:t>
            </a:r>
            <a:r>
              <a:rPr b="1" lang="en" sz="1200">
                <a:solidFill>
                  <a:srgbClr val="1F1F24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" sz="1200">
                <a:solidFill>
                  <a:srgbClr val="1F1F24"/>
                </a:solidFill>
                <a:latin typeface="Arial"/>
                <a:ea typeface="Arial"/>
                <a:cs typeface="Arial"/>
                <a:sym typeface="Arial"/>
              </a:rPr>
              <a:t>&gt;::pi) * atan(*channelData)) * MixLevel) +(((cleanSig)*(1-MixLevel))))*VolumeLevel;</a:t>
            </a:r>
            <a:endParaRPr sz="1200">
              <a:solidFill>
                <a:srgbClr val="1F1F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Based of Arctangent soft clipping distortion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Distortion != Xtra Loud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Think of distortion almost as a limiter clipping everything above a threshold 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850" y="2875000"/>
            <a:ext cx="2212826" cy="21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948" y="2968000"/>
            <a:ext cx="2611976" cy="2069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7303850" y="3862113"/>
            <a:ext cx="10728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(2/pi) atan(x)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 BOY WAS THIS TOUGH 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833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Plug in development wit JUCE and </a:t>
            </a:r>
            <a:r>
              <a:rPr lang="en"/>
              <a:t>C++ was a lot more difficult to begin with compared to previous plug-ins I have built with Cabbage and Csound.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However, I do see why </a:t>
            </a:r>
            <a:r>
              <a:rPr lang="en">
                <a:solidFill>
                  <a:srgbClr val="000000"/>
                </a:solidFill>
              </a:rPr>
              <a:t>JUCE is very popular for plugin development because you can do a lot more design yourself and customize a lot more where in Csound you can be limited by available opcodes.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One of the biggest struggles I had was GUI </a:t>
            </a:r>
            <a:r>
              <a:rPr lang="en">
                <a:solidFill>
                  <a:srgbClr val="000000"/>
                </a:solidFill>
              </a:rPr>
              <a:t>implementation and integration.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Looking at tutorials that didn’t do me any good. 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Did not get to implement a filter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Positives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Honestly was a little fun once I got the hang of it but the learning curve was definitely steep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Feel like I have a better understanding of how more plugins work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 will definitely be continuing to tackle JUCE and keep using it to expand this plugin and make future ones because of the </a:t>
            </a:r>
            <a:r>
              <a:rPr lang="en"/>
              <a:t>versatility of the framework and the ability to create completely new things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Easier to export VST3s and AUs than Cabbage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729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After this semester is over and all my finals are done I plan on coming back to this plugin and adding a filter and parameter controls for that as well.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 also want to update the GUI a little big to make it more presentable even though the GUI is what I struggled the most with by far.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