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3" r:id="rId5"/>
    <p:sldId id="264" r:id="rId6"/>
    <p:sldId id="265" r:id="rId7"/>
    <p:sldId id="259" r:id="rId8"/>
    <p:sldId id="267"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595"/>
  </p:normalViewPr>
  <p:slideViewPr>
    <p:cSldViewPr snapToGrid="0" snapToObjects="1">
      <p:cViewPr varScale="1">
        <p:scale>
          <a:sx n="107" d="100"/>
          <a:sy n="107" d="100"/>
        </p:scale>
        <p:origin x="20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12/4/18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12/4/18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arthquake.usgs.gov/earthquakes/search/" TargetMode="External"/><Relationship Id="rId2" Type="http://schemas.openxmlformats.org/officeDocument/2006/relationships/hyperlink" Target="https://www.ngdc.noaa.gov/nndc/struts/form?t=101650&amp;s=1&amp;d=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E375-9962-AF47-AFB5-7A8D0E89A6D8}"/>
              </a:ext>
            </a:extLst>
          </p:cNvPr>
          <p:cNvSpPr>
            <a:spLocks noGrp="1"/>
          </p:cNvSpPr>
          <p:nvPr>
            <p:ph type="ctrTitle"/>
          </p:nvPr>
        </p:nvSpPr>
        <p:spPr/>
        <p:txBody>
          <a:bodyPr/>
          <a:lstStyle/>
          <a:p>
            <a:r>
              <a:rPr lang="en-US" dirty="0"/>
              <a:t>Predicting Earthquakes</a:t>
            </a:r>
          </a:p>
        </p:txBody>
      </p:sp>
      <p:sp>
        <p:nvSpPr>
          <p:cNvPr id="4" name="TextBox 3">
            <a:extLst>
              <a:ext uri="{FF2B5EF4-FFF2-40B4-BE49-F238E27FC236}">
                <a16:creationId xmlns:a16="http://schemas.microsoft.com/office/drawing/2014/main" id="{577AD659-9871-974C-A865-5020C61B5269}"/>
              </a:ext>
            </a:extLst>
          </p:cNvPr>
          <p:cNvSpPr txBox="1"/>
          <p:nvPr/>
        </p:nvSpPr>
        <p:spPr>
          <a:xfrm>
            <a:off x="617517" y="391886"/>
            <a:ext cx="3669475" cy="646331"/>
          </a:xfrm>
          <a:prstGeom prst="rect">
            <a:avLst/>
          </a:prstGeom>
          <a:noFill/>
        </p:spPr>
        <p:txBody>
          <a:bodyPr wrap="square" rtlCol="0">
            <a:spAutoFit/>
          </a:bodyPr>
          <a:lstStyle/>
          <a:p>
            <a:r>
              <a:rPr lang="en-US" dirty="0"/>
              <a:t>Data 512 Final Project</a:t>
            </a:r>
          </a:p>
          <a:p>
            <a:r>
              <a:rPr lang="en-US" dirty="0"/>
              <a:t>Gautam Moogimane</a:t>
            </a:r>
          </a:p>
        </p:txBody>
      </p:sp>
    </p:spTree>
    <p:extLst>
      <p:ext uri="{BB962C8B-B14F-4D97-AF65-F5344CB8AC3E}">
        <p14:creationId xmlns:p14="http://schemas.microsoft.com/office/powerpoint/2010/main" val="31782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Conclusion</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endParaRPr lang="en-US" dirty="0"/>
          </a:p>
          <a:p>
            <a:r>
              <a:rPr lang="en-US" dirty="0"/>
              <a:t>The grouping of earthquakes on the map clearly highlights the two most damaging clusters, one along the North and South American west coast and other being around the Pacific ring of fire.</a:t>
            </a:r>
          </a:p>
          <a:p>
            <a:r>
              <a:rPr lang="en-US" dirty="0"/>
              <a:t>None of the models tested were able to predict future earthquakes with a high degree of accuracy.  The best score achieved was around 45% on the test data using random forest regression.</a:t>
            </a:r>
          </a:p>
          <a:p>
            <a:r>
              <a:rPr lang="en-US" dirty="0"/>
              <a:t>The data has not been easy to source. Many sites have a limit on the number of rows that can be downloaded, and there is no central database to query.</a:t>
            </a:r>
          </a:p>
          <a:p>
            <a:endParaRPr lang="en-US" dirty="0"/>
          </a:p>
          <a:p>
            <a:pPr marL="0" indent="0">
              <a:buNone/>
            </a:pPr>
            <a:endParaRPr lang="en-US" dirty="0"/>
          </a:p>
          <a:p>
            <a:endParaRPr lang="en-US" dirty="0"/>
          </a:p>
          <a:p>
            <a:pPr marL="0" indent="0" algn="ctr">
              <a:buNone/>
            </a:pPr>
            <a:endParaRPr lang="en-US" dirty="0"/>
          </a:p>
        </p:txBody>
      </p:sp>
    </p:spTree>
    <p:extLst>
      <p:ext uri="{BB962C8B-B14F-4D97-AF65-F5344CB8AC3E}">
        <p14:creationId xmlns:p14="http://schemas.microsoft.com/office/powerpoint/2010/main" val="320851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91BB-CFF9-0645-86A8-DA1AD2A53BBA}"/>
              </a:ext>
            </a:extLst>
          </p:cNvPr>
          <p:cNvSpPr>
            <a:spLocks noGrp="1"/>
          </p:cNvSpPr>
          <p:nvPr>
            <p:ph type="title"/>
          </p:nvPr>
        </p:nvSpPr>
        <p:spPr>
          <a:xfrm>
            <a:off x="0" y="2719520"/>
            <a:ext cx="12192000" cy="1188720"/>
          </a:xfrm>
        </p:spPr>
        <p:txBody>
          <a:bodyPr/>
          <a:lstStyle/>
          <a:p>
            <a:r>
              <a:rPr lang="en-US" dirty="0"/>
              <a:t>Close, but no cigar</a:t>
            </a:r>
          </a:p>
        </p:txBody>
      </p:sp>
      <p:pic>
        <p:nvPicPr>
          <p:cNvPr id="5" name="Content Placeholder 4">
            <a:extLst>
              <a:ext uri="{FF2B5EF4-FFF2-40B4-BE49-F238E27FC236}">
                <a16:creationId xmlns:a16="http://schemas.microsoft.com/office/drawing/2014/main" id="{D49E2382-5F15-B24B-97EF-1C22FB96866D}"/>
              </a:ext>
            </a:extLst>
          </p:cNvPr>
          <p:cNvPicPr>
            <a:picLocks noGrp="1" noChangeAspect="1"/>
          </p:cNvPicPr>
          <p:nvPr>
            <p:ph idx="1"/>
          </p:nvPr>
        </p:nvPicPr>
        <p:blipFill>
          <a:blip r:embed="rId2"/>
          <a:stretch>
            <a:fillRect/>
          </a:stretch>
        </p:blipFill>
        <p:spPr>
          <a:xfrm>
            <a:off x="110259" y="106032"/>
            <a:ext cx="3708400" cy="2324100"/>
          </a:xfrm>
        </p:spPr>
      </p:pic>
      <p:pic>
        <p:nvPicPr>
          <p:cNvPr id="7" name="Picture 6">
            <a:extLst>
              <a:ext uri="{FF2B5EF4-FFF2-40B4-BE49-F238E27FC236}">
                <a16:creationId xmlns:a16="http://schemas.microsoft.com/office/drawing/2014/main" id="{BF49B061-3AFC-9844-B286-F8F008209B44}"/>
              </a:ext>
            </a:extLst>
          </p:cNvPr>
          <p:cNvPicPr>
            <a:picLocks noChangeAspect="1"/>
          </p:cNvPicPr>
          <p:nvPr/>
        </p:nvPicPr>
        <p:blipFill>
          <a:blip r:embed="rId3"/>
          <a:stretch>
            <a:fillRect/>
          </a:stretch>
        </p:blipFill>
        <p:spPr>
          <a:xfrm>
            <a:off x="8240481" y="201282"/>
            <a:ext cx="3810000" cy="2133600"/>
          </a:xfrm>
          <a:prstGeom prst="rect">
            <a:avLst/>
          </a:prstGeom>
        </p:spPr>
      </p:pic>
      <p:pic>
        <p:nvPicPr>
          <p:cNvPr id="9" name="Picture 8">
            <a:extLst>
              <a:ext uri="{FF2B5EF4-FFF2-40B4-BE49-F238E27FC236}">
                <a16:creationId xmlns:a16="http://schemas.microsoft.com/office/drawing/2014/main" id="{78B69FA9-4B7B-7945-B991-D001ED5444C3}"/>
              </a:ext>
            </a:extLst>
          </p:cNvPr>
          <p:cNvPicPr>
            <a:picLocks noChangeAspect="1"/>
          </p:cNvPicPr>
          <p:nvPr/>
        </p:nvPicPr>
        <p:blipFill>
          <a:blip r:embed="rId4"/>
          <a:stretch>
            <a:fillRect/>
          </a:stretch>
        </p:blipFill>
        <p:spPr>
          <a:xfrm>
            <a:off x="110259" y="4292878"/>
            <a:ext cx="3708400" cy="2463800"/>
          </a:xfrm>
          <a:prstGeom prst="rect">
            <a:avLst/>
          </a:prstGeom>
        </p:spPr>
      </p:pic>
      <p:pic>
        <p:nvPicPr>
          <p:cNvPr id="11" name="Picture 10">
            <a:extLst>
              <a:ext uri="{FF2B5EF4-FFF2-40B4-BE49-F238E27FC236}">
                <a16:creationId xmlns:a16="http://schemas.microsoft.com/office/drawing/2014/main" id="{8CCE8F3A-5A28-584C-8BEB-9F08C30DA7F9}"/>
              </a:ext>
            </a:extLst>
          </p:cNvPr>
          <p:cNvPicPr>
            <a:picLocks noChangeAspect="1"/>
          </p:cNvPicPr>
          <p:nvPr/>
        </p:nvPicPr>
        <p:blipFill>
          <a:blip r:embed="rId5"/>
          <a:stretch>
            <a:fillRect/>
          </a:stretch>
        </p:blipFill>
        <p:spPr>
          <a:xfrm>
            <a:off x="8240481" y="4292878"/>
            <a:ext cx="3810000" cy="2463800"/>
          </a:xfrm>
          <a:prstGeom prst="rect">
            <a:avLst/>
          </a:prstGeom>
        </p:spPr>
      </p:pic>
      <p:sp>
        <p:nvSpPr>
          <p:cNvPr id="12" name="Subtitle 2">
            <a:extLst>
              <a:ext uri="{FF2B5EF4-FFF2-40B4-BE49-F238E27FC236}">
                <a16:creationId xmlns:a16="http://schemas.microsoft.com/office/drawing/2014/main" id="{368F36DD-6D55-864B-A3F1-E6DACA13861E}"/>
              </a:ext>
            </a:extLst>
          </p:cNvPr>
          <p:cNvSpPr txBox="1">
            <a:spLocks/>
          </p:cNvSpPr>
          <p:nvPr/>
        </p:nvSpPr>
        <p:spPr>
          <a:xfrm>
            <a:off x="3818659" y="1139428"/>
            <a:ext cx="4421822" cy="123989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400" dirty="0"/>
              <a:t>Is it even possible?</a:t>
            </a:r>
          </a:p>
        </p:txBody>
      </p:sp>
    </p:spTree>
    <p:extLst>
      <p:ext uri="{BB962C8B-B14F-4D97-AF65-F5344CB8AC3E}">
        <p14:creationId xmlns:p14="http://schemas.microsoft.com/office/powerpoint/2010/main" val="246747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Why?</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r>
              <a:rPr lang="en-US" dirty="0"/>
              <a:t>Complexity – Too many factors affect the tectonic plates under the surface, making it hard to pinpoint when they will shift.</a:t>
            </a:r>
          </a:p>
          <a:p>
            <a:r>
              <a:rPr lang="en-US" dirty="0"/>
              <a:t>Environment – These events happen deep below the earths surface, making it almost impossible to monitor effectively.</a:t>
            </a:r>
          </a:p>
          <a:p>
            <a:r>
              <a:rPr lang="en-US" dirty="0"/>
              <a:t>Lack of signals – Scientists have tried to find precursory signals before a quake, but the distance, and not knowing where to look, complicate matters.</a:t>
            </a:r>
          </a:p>
          <a:p>
            <a:r>
              <a:rPr lang="en-US" dirty="0"/>
              <a:t>History does not help – Trying to predict based on historical data is never accurate, and can only reflect probability of occurrence.</a:t>
            </a:r>
          </a:p>
        </p:txBody>
      </p:sp>
    </p:spTree>
    <p:extLst>
      <p:ext uri="{BB962C8B-B14F-4D97-AF65-F5344CB8AC3E}">
        <p14:creationId xmlns:p14="http://schemas.microsoft.com/office/powerpoint/2010/main" val="269212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Can machine learning help?</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endParaRPr lang="en-US" dirty="0"/>
          </a:p>
          <a:p>
            <a:pPr marL="0" indent="0">
              <a:buNone/>
            </a:pPr>
            <a:r>
              <a:rPr lang="en-US" dirty="0"/>
              <a:t>Yes – It is an upcoming field that is making advances everyday, and opens up entirely new ways to attack the problem. </a:t>
            </a:r>
          </a:p>
          <a:p>
            <a:pPr marL="0" indent="0">
              <a:buNone/>
            </a:pPr>
            <a:r>
              <a:rPr lang="en-US" dirty="0"/>
              <a:t>Yes – With sufficient data and improvements in technology we might be able to narrow the prediction window, and improve the accuracy close to a 100%.</a:t>
            </a:r>
          </a:p>
          <a:p>
            <a:pPr marL="0" indent="0">
              <a:buNone/>
            </a:pPr>
            <a:r>
              <a:rPr lang="en-US" dirty="0"/>
              <a:t>No – To effectively predict we need to pinpoint the exact time, location and magnitude, which cannot be achieved using current machine learning.</a:t>
            </a:r>
          </a:p>
          <a:p>
            <a:pPr marL="0" indent="0">
              <a:buNone/>
            </a:pPr>
            <a:r>
              <a:rPr lang="en-US" dirty="0"/>
              <a:t>No – Statistics is all about probabilities, and no model can predict with a 100% accuracy all the time.</a:t>
            </a:r>
          </a:p>
        </p:txBody>
      </p:sp>
    </p:spTree>
    <p:extLst>
      <p:ext uri="{BB962C8B-B14F-4D97-AF65-F5344CB8AC3E}">
        <p14:creationId xmlns:p14="http://schemas.microsoft.com/office/powerpoint/2010/main" val="131886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The aim is not to revolutionize, but to experiment and understand</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r>
              <a:rPr lang="en-US" sz="2400" dirty="0"/>
              <a:t>Research questions</a:t>
            </a:r>
          </a:p>
          <a:p>
            <a:pPr marL="0" indent="0">
              <a:buNone/>
            </a:pPr>
            <a:endParaRPr lang="en-US" sz="2400" dirty="0"/>
          </a:p>
          <a:p>
            <a:pPr>
              <a:buFont typeface="Wingdings" pitchFamily="2" charset="2"/>
              <a:buChar char="§"/>
            </a:pPr>
            <a:r>
              <a:rPr lang="en-US" sz="2400" dirty="0"/>
              <a:t>What would the approximate magnitude of an earthquake in the US in 2019 be?</a:t>
            </a:r>
          </a:p>
          <a:p>
            <a:pPr>
              <a:buFont typeface="Wingdings" pitchFamily="2" charset="2"/>
              <a:buChar char="§"/>
            </a:pPr>
            <a:endParaRPr lang="en-US" sz="2400" dirty="0"/>
          </a:p>
          <a:p>
            <a:pPr>
              <a:buFont typeface="Wingdings" pitchFamily="2" charset="2"/>
              <a:buChar char="§"/>
            </a:pPr>
            <a:r>
              <a:rPr lang="en-US" sz="2400" dirty="0"/>
              <a:t>Which country has historically had the most number of earthquakes?</a:t>
            </a:r>
          </a:p>
        </p:txBody>
      </p:sp>
    </p:spTree>
    <p:extLst>
      <p:ext uri="{BB962C8B-B14F-4D97-AF65-F5344CB8AC3E}">
        <p14:creationId xmlns:p14="http://schemas.microsoft.com/office/powerpoint/2010/main" val="286195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Data</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endParaRPr lang="en-US" dirty="0"/>
          </a:p>
          <a:p>
            <a:pPr marL="0" indent="0">
              <a:buNone/>
            </a:pPr>
            <a:r>
              <a:rPr lang="en-US" dirty="0"/>
              <a:t>The data has been downloaded entirely from the </a:t>
            </a:r>
          </a:p>
          <a:p>
            <a:pPr marL="0" indent="0">
              <a:buNone/>
            </a:pPr>
            <a:r>
              <a:rPr lang="en-US" dirty="0"/>
              <a:t>NOAA – list of significant earthquakes database public site</a:t>
            </a:r>
          </a:p>
          <a:p>
            <a:pPr marL="0" indent="0">
              <a:buNone/>
            </a:pPr>
            <a:r>
              <a:rPr lang="en-US" dirty="0">
                <a:hlinkClick r:id="rId2"/>
              </a:rPr>
              <a:t>https://www.ngdc.noaa.gov/nndc/struts/form?t=101650&amp;s=1&amp;d=1</a:t>
            </a:r>
            <a:endParaRPr lang="en-US" dirty="0"/>
          </a:p>
          <a:p>
            <a:pPr marL="0" indent="0">
              <a:buNone/>
            </a:pPr>
            <a:r>
              <a:rPr lang="en-US" dirty="0"/>
              <a:t>This list is historically relevant, but only contains significant earthquakes post 2150 BC.</a:t>
            </a:r>
          </a:p>
          <a:p>
            <a:pPr marL="0" indent="0">
              <a:buNone/>
            </a:pPr>
            <a:r>
              <a:rPr lang="en-US" dirty="0"/>
              <a:t>The other comprehensive data site is hosted by USGS, but the data is post 1900 and there is a cap on the downloaded rows. </a:t>
            </a:r>
          </a:p>
          <a:p>
            <a:pPr marL="0" indent="0">
              <a:buNone/>
            </a:pPr>
            <a:r>
              <a:rPr lang="en-US" u="sng" dirty="0">
                <a:hlinkClick r:id="rId3"/>
              </a:rPr>
              <a:t>http://earthquake.usgs.gov/earthquakes/search/</a:t>
            </a:r>
            <a:endParaRPr lang="en-US" u="sng" dirty="0"/>
          </a:p>
        </p:txBody>
      </p:sp>
    </p:spTree>
    <p:extLst>
      <p:ext uri="{BB962C8B-B14F-4D97-AF65-F5344CB8AC3E}">
        <p14:creationId xmlns:p14="http://schemas.microsoft.com/office/powerpoint/2010/main" val="195860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359A11-F1CD-6D47-872E-FBD782849E74}"/>
              </a:ext>
            </a:extLst>
          </p:cNvPr>
          <p:cNvPicPr>
            <a:picLocks noChangeAspect="1"/>
          </p:cNvPicPr>
          <p:nvPr/>
        </p:nvPicPr>
        <p:blipFill>
          <a:blip r:embed="rId2"/>
          <a:stretch>
            <a:fillRect/>
          </a:stretch>
        </p:blipFill>
        <p:spPr>
          <a:xfrm>
            <a:off x="926265" y="713458"/>
            <a:ext cx="12192000" cy="5431083"/>
          </a:xfrm>
          <a:prstGeom prst="rect">
            <a:avLst/>
          </a:prstGeom>
        </p:spPr>
      </p:pic>
    </p:spTree>
    <p:extLst>
      <p:ext uri="{BB962C8B-B14F-4D97-AF65-F5344CB8AC3E}">
        <p14:creationId xmlns:p14="http://schemas.microsoft.com/office/powerpoint/2010/main" val="6260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Research Question - 1</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endParaRPr lang="en-US" dirty="0"/>
          </a:p>
          <a:p>
            <a:pPr marL="0" indent="0">
              <a:buNone/>
            </a:pPr>
            <a:endParaRPr lang="en-US" dirty="0"/>
          </a:p>
          <a:p>
            <a:pPr marL="0" indent="0" algn="ctr">
              <a:buNone/>
            </a:pPr>
            <a:r>
              <a:rPr lang="en-US" sz="2400" dirty="0"/>
              <a:t>What would the approximate magnitude of an earthquake in the US in 2019 be?</a:t>
            </a:r>
          </a:p>
          <a:p>
            <a:pPr marL="0" indent="0" algn="ctr">
              <a:buNone/>
            </a:pPr>
            <a:r>
              <a:rPr lang="en-US" sz="2400" b="1" dirty="0"/>
              <a:t>5.953</a:t>
            </a:r>
          </a:p>
        </p:txBody>
      </p:sp>
    </p:spTree>
    <p:extLst>
      <p:ext uri="{BB962C8B-B14F-4D97-AF65-F5344CB8AC3E}">
        <p14:creationId xmlns:p14="http://schemas.microsoft.com/office/powerpoint/2010/main" val="127419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9DC7-F489-B64B-AA5E-9ABB07CEC1B4}"/>
              </a:ext>
            </a:extLst>
          </p:cNvPr>
          <p:cNvSpPr>
            <a:spLocks noGrp="1"/>
          </p:cNvSpPr>
          <p:nvPr>
            <p:ph type="title"/>
          </p:nvPr>
        </p:nvSpPr>
        <p:spPr>
          <a:xfrm>
            <a:off x="653143" y="964692"/>
            <a:ext cx="10877797" cy="1188720"/>
          </a:xfrm>
        </p:spPr>
        <p:txBody>
          <a:bodyPr/>
          <a:lstStyle/>
          <a:p>
            <a:r>
              <a:rPr lang="en-US" dirty="0"/>
              <a:t>Research Question - 2</a:t>
            </a:r>
          </a:p>
        </p:txBody>
      </p:sp>
      <p:sp>
        <p:nvSpPr>
          <p:cNvPr id="3" name="Content Placeholder 2">
            <a:extLst>
              <a:ext uri="{FF2B5EF4-FFF2-40B4-BE49-F238E27FC236}">
                <a16:creationId xmlns:a16="http://schemas.microsoft.com/office/drawing/2014/main" id="{5A0B266F-C1E1-794C-A86F-F69D3E1AD465}"/>
              </a:ext>
            </a:extLst>
          </p:cNvPr>
          <p:cNvSpPr>
            <a:spLocks noGrp="1"/>
          </p:cNvSpPr>
          <p:nvPr>
            <p:ph idx="1"/>
          </p:nvPr>
        </p:nvSpPr>
        <p:spPr>
          <a:xfrm>
            <a:off x="653143" y="2638044"/>
            <a:ext cx="10877797" cy="3101983"/>
          </a:xfrm>
          <a:solidFill>
            <a:schemeClr val="bg1"/>
          </a:solidFill>
        </p:spPr>
        <p:txBody>
          <a:bodyPr/>
          <a:lstStyle/>
          <a:p>
            <a:pPr marL="0" indent="0">
              <a:buNone/>
            </a:pPr>
            <a:endParaRPr lang="en-US" dirty="0"/>
          </a:p>
          <a:p>
            <a:pPr marL="0" indent="0">
              <a:buNone/>
            </a:pPr>
            <a:endParaRPr lang="en-US" dirty="0"/>
          </a:p>
          <a:p>
            <a:pPr marL="0" indent="0" algn="ctr">
              <a:buNone/>
            </a:pPr>
            <a:r>
              <a:rPr lang="en-US" sz="2400" dirty="0"/>
              <a:t>Which country has historically had the most number of significant earthquakes?</a:t>
            </a:r>
          </a:p>
          <a:p>
            <a:pPr marL="0" indent="0" algn="ctr">
              <a:buNone/>
            </a:pPr>
            <a:r>
              <a:rPr lang="en-US" sz="2400" b="1" dirty="0"/>
              <a:t>China</a:t>
            </a:r>
            <a:r>
              <a:rPr lang="en-US" sz="2400" dirty="0"/>
              <a:t> leads the pack with </a:t>
            </a:r>
            <a:r>
              <a:rPr lang="en-US" sz="2400" b="1" dirty="0"/>
              <a:t>559</a:t>
            </a:r>
            <a:r>
              <a:rPr lang="en-US" sz="2400" dirty="0"/>
              <a:t> big ones.</a:t>
            </a:r>
          </a:p>
        </p:txBody>
      </p:sp>
    </p:spTree>
    <p:extLst>
      <p:ext uri="{BB962C8B-B14F-4D97-AF65-F5344CB8AC3E}">
        <p14:creationId xmlns:p14="http://schemas.microsoft.com/office/powerpoint/2010/main" val="565162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2219</TotalTime>
  <Words>506</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Parcel</vt:lpstr>
      <vt:lpstr>Predicting Earthquakes</vt:lpstr>
      <vt:lpstr>Close, but no cigar</vt:lpstr>
      <vt:lpstr>Why?</vt:lpstr>
      <vt:lpstr>Can machine learning help?</vt:lpstr>
      <vt:lpstr>The aim is not to revolutionize, but to experiment and understand</vt:lpstr>
      <vt:lpstr>Data</vt:lpstr>
      <vt:lpstr>PowerPoint Presentation</vt:lpstr>
      <vt:lpstr>Research Question - 1</vt:lpstr>
      <vt:lpstr>Research Question - 2</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Earthquakes</dc:title>
  <dc:creator>Gautam Moogimane</dc:creator>
  <cp:lastModifiedBy>Gautam Moogimane</cp:lastModifiedBy>
  <cp:revision>25</cp:revision>
  <dcterms:created xsi:type="dcterms:W3CDTF">2018-12-05T07:48:52Z</dcterms:created>
  <dcterms:modified xsi:type="dcterms:W3CDTF">2018-12-06T20:48:02Z</dcterms:modified>
</cp:coreProperties>
</file>