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5" r:id="rId4"/>
    <p:sldId id="264" r:id="rId5"/>
    <p:sldId id="263" r:id="rId6"/>
    <p:sldId id="257" r:id="rId7"/>
    <p:sldId id="268" r:id="rId8"/>
    <p:sldId id="269" r:id="rId9"/>
    <p:sldId id="270" r:id="rId10"/>
    <p:sldId id="258" r:id="rId11"/>
    <p:sldId id="259" r:id="rId12"/>
    <p:sldId id="260" r:id="rId13"/>
    <p:sldId id="261" r:id="rId14"/>
    <p:sldId id="262" r:id="rId15"/>
    <p:sldId id="266" r:id="rId16"/>
    <p:sldId id="26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D2E9B-F9B7-49F3-9044-DAE5F2538DA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214A7DF-79DB-4A65-8E60-627F1B41F6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E9A9DA9-1716-45A9-BCFD-6592E224DC83}"/>
              </a:ext>
            </a:extLst>
          </p:cNvPr>
          <p:cNvSpPr>
            <a:spLocks noGrp="1"/>
          </p:cNvSpPr>
          <p:nvPr>
            <p:ph type="dt" sz="half" idx="10"/>
          </p:nvPr>
        </p:nvSpPr>
        <p:spPr/>
        <p:txBody>
          <a:bodyPr/>
          <a:lstStyle/>
          <a:p>
            <a:fld id="{1D678550-72BE-41E0-BD72-43F41477CD77}" type="datetimeFigureOut">
              <a:rPr lang="zh-CN" altLang="en-US" smtClean="0"/>
              <a:t>2021-05-24</a:t>
            </a:fld>
            <a:endParaRPr lang="zh-CN" altLang="en-US"/>
          </a:p>
        </p:txBody>
      </p:sp>
      <p:sp>
        <p:nvSpPr>
          <p:cNvPr id="5" name="页脚占位符 4">
            <a:extLst>
              <a:ext uri="{FF2B5EF4-FFF2-40B4-BE49-F238E27FC236}">
                <a16:creationId xmlns:a16="http://schemas.microsoft.com/office/drawing/2014/main" id="{BDADF32A-ECBC-48C7-A5E1-F3B076FDD2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383B89-9212-4B26-89A5-DB8EDF7C70AB}"/>
              </a:ext>
            </a:extLst>
          </p:cNvPr>
          <p:cNvSpPr>
            <a:spLocks noGrp="1"/>
          </p:cNvSpPr>
          <p:nvPr>
            <p:ph type="sldNum" sz="quarter" idx="12"/>
          </p:nvPr>
        </p:nvSpPr>
        <p:spPr/>
        <p:txBody>
          <a:bodyPr/>
          <a:lstStyle/>
          <a:p>
            <a:fld id="{EE264F12-E8DC-4AB8-A3B1-3933BB905706}" type="slidenum">
              <a:rPr lang="zh-CN" altLang="en-US" smtClean="0"/>
              <a:t>‹#›</a:t>
            </a:fld>
            <a:endParaRPr lang="zh-CN" altLang="en-US"/>
          </a:p>
        </p:txBody>
      </p:sp>
    </p:spTree>
    <p:extLst>
      <p:ext uri="{BB962C8B-B14F-4D97-AF65-F5344CB8AC3E}">
        <p14:creationId xmlns:p14="http://schemas.microsoft.com/office/powerpoint/2010/main" val="2281961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1E40E-0BE3-4C12-AD0F-1236069A839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618E51F-792F-4402-BA80-898C1AE66ED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E84817-D3AE-4F1A-9B3A-EFB9BFE1CD33}"/>
              </a:ext>
            </a:extLst>
          </p:cNvPr>
          <p:cNvSpPr>
            <a:spLocks noGrp="1"/>
          </p:cNvSpPr>
          <p:nvPr>
            <p:ph type="dt" sz="half" idx="10"/>
          </p:nvPr>
        </p:nvSpPr>
        <p:spPr/>
        <p:txBody>
          <a:bodyPr/>
          <a:lstStyle/>
          <a:p>
            <a:fld id="{1D678550-72BE-41E0-BD72-43F41477CD77}" type="datetimeFigureOut">
              <a:rPr lang="zh-CN" altLang="en-US" smtClean="0"/>
              <a:t>2021-05-24</a:t>
            </a:fld>
            <a:endParaRPr lang="zh-CN" altLang="en-US"/>
          </a:p>
        </p:txBody>
      </p:sp>
      <p:sp>
        <p:nvSpPr>
          <p:cNvPr id="5" name="页脚占位符 4">
            <a:extLst>
              <a:ext uri="{FF2B5EF4-FFF2-40B4-BE49-F238E27FC236}">
                <a16:creationId xmlns:a16="http://schemas.microsoft.com/office/drawing/2014/main" id="{36972830-185D-48B9-AA43-29FA534B29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133678-30B6-4CD9-990A-E50B7120E923}"/>
              </a:ext>
            </a:extLst>
          </p:cNvPr>
          <p:cNvSpPr>
            <a:spLocks noGrp="1"/>
          </p:cNvSpPr>
          <p:nvPr>
            <p:ph type="sldNum" sz="quarter" idx="12"/>
          </p:nvPr>
        </p:nvSpPr>
        <p:spPr/>
        <p:txBody>
          <a:bodyPr/>
          <a:lstStyle/>
          <a:p>
            <a:fld id="{EE264F12-E8DC-4AB8-A3B1-3933BB905706}" type="slidenum">
              <a:rPr lang="zh-CN" altLang="en-US" smtClean="0"/>
              <a:t>‹#›</a:t>
            </a:fld>
            <a:endParaRPr lang="zh-CN" altLang="en-US"/>
          </a:p>
        </p:txBody>
      </p:sp>
    </p:spTree>
    <p:extLst>
      <p:ext uri="{BB962C8B-B14F-4D97-AF65-F5344CB8AC3E}">
        <p14:creationId xmlns:p14="http://schemas.microsoft.com/office/powerpoint/2010/main" val="3310717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657AC66-FF08-480A-A407-7398501F4F2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9F00FB7-A70D-445A-8B54-31F95D5F2F7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41D21C-7BD1-474A-9A7D-45C6EA514FBD}"/>
              </a:ext>
            </a:extLst>
          </p:cNvPr>
          <p:cNvSpPr>
            <a:spLocks noGrp="1"/>
          </p:cNvSpPr>
          <p:nvPr>
            <p:ph type="dt" sz="half" idx="10"/>
          </p:nvPr>
        </p:nvSpPr>
        <p:spPr/>
        <p:txBody>
          <a:bodyPr/>
          <a:lstStyle/>
          <a:p>
            <a:fld id="{1D678550-72BE-41E0-BD72-43F41477CD77}" type="datetimeFigureOut">
              <a:rPr lang="zh-CN" altLang="en-US" smtClean="0"/>
              <a:t>2021-05-24</a:t>
            </a:fld>
            <a:endParaRPr lang="zh-CN" altLang="en-US"/>
          </a:p>
        </p:txBody>
      </p:sp>
      <p:sp>
        <p:nvSpPr>
          <p:cNvPr id="5" name="页脚占位符 4">
            <a:extLst>
              <a:ext uri="{FF2B5EF4-FFF2-40B4-BE49-F238E27FC236}">
                <a16:creationId xmlns:a16="http://schemas.microsoft.com/office/drawing/2014/main" id="{E908FE4F-A35D-4C5C-93F1-1FAD4C8503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9FDC90-3C54-4845-A056-A4C43D183AF0}"/>
              </a:ext>
            </a:extLst>
          </p:cNvPr>
          <p:cNvSpPr>
            <a:spLocks noGrp="1"/>
          </p:cNvSpPr>
          <p:nvPr>
            <p:ph type="sldNum" sz="quarter" idx="12"/>
          </p:nvPr>
        </p:nvSpPr>
        <p:spPr/>
        <p:txBody>
          <a:bodyPr/>
          <a:lstStyle/>
          <a:p>
            <a:fld id="{EE264F12-E8DC-4AB8-A3B1-3933BB905706}" type="slidenum">
              <a:rPr lang="zh-CN" altLang="en-US" smtClean="0"/>
              <a:t>‹#›</a:t>
            </a:fld>
            <a:endParaRPr lang="zh-CN" altLang="en-US"/>
          </a:p>
        </p:txBody>
      </p:sp>
    </p:spTree>
    <p:extLst>
      <p:ext uri="{BB962C8B-B14F-4D97-AF65-F5344CB8AC3E}">
        <p14:creationId xmlns:p14="http://schemas.microsoft.com/office/powerpoint/2010/main" val="2407251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160D9-A4E0-4309-901F-ECD73B2EB67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27EF235-3023-4E6E-8DC3-F6E62502A74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825ED7-BB83-4A99-9E68-BAB33C1AC591}"/>
              </a:ext>
            </a:extLst>
          </p:cNvPr>
          <p:cNvSpPr>
            <a:spLocks noGrp="1"/>
          </p:cNvSpPr>
          <p:nvPr>
            <p:ph type="dt" sz="half" idx="10"/>
          </p:nvPr>
        </p:nvSpPr>
        <p:spPr/>
        <p:txBody>
          <a:bodyPr/>
          <a:lstStyle/>
          <a:p>
            <a:fld id="{1D678550-72BE-41E0-BD72-43F41477CD77}" type="datetimeFigureOut">
              <a:rPr lang="zh-CN" altLang="en-US" smtClean="0"/>
              <a:t>2021-05-24</a:t>
            </a:fld>
            <a:endParaRPr lang="zh-CN" altLang="en-US"/>
          </a:p>
        </p:txBody>
      </p:sp>
      <p:sp>
        <p:nvSpPr>
          <p:cNvPr id="5" name="页脚占位符 4">
            <a:extLst>
              <a:ext uri="{FF2B5EF4-FFF2-40B4-BE49-F238E27FC236}">
                <a16:creationId xmlns:a16="http://schemas.microsoft.com/office/drawing/2014/main" id="{04DFE096-A7CA-4BFC-828C-994ED1286C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E4D503-3BBB-4596-A977-47E892AE4515}"/>
              </a:ext>
            </a:extLst>
          </p:cNvPr>
          <p:cNvSpPr>
            <a:spLocks noGrp="1"/>
          </p:cNvSpPr>
          <p:nvPr>
            <p:ph type="sldNum" sz="quarter" idx="12"/>
          </p:nvPr>
        </p:nvSpPr>
        <p:spPr/>
        <p:txBody>
          <a:bodyPr/>
          <a:lstStyle/>
          <a:p>
            <a:fld id="{EE264F12-E8DC-4AB8-A3B1-3933BB905706}" type="slidenum">
              <a:rPr lang="zh-CN" altLang="en-US" smtClean="0"/>
              <a:t>‹#›</a:t>
            </a:fld>
            <a:endParaRPr lang="zh-CN" altLang="en-US"/>
          </a:p>
        </p:txBody>
      </p:sp>
    </p:spTree>
    <p:extLst>
      <p:ext uri="{BB962C8B-B14F-4D97-AF65-F5344CB8AC3E}">
        <p14:creationId xmlns:p14="http://schemas.microsoft.com/office/powerpoint/2010/main" val="208774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16E32-AFA1-4B77-8207-3D1F2BFA759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2AB594A-D4B0-4831-8274-DA6A331D6E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59C293F-A71D-432E-A366-6EC389A5D65B}"/>
              </a:ext>
            </a:extLst>
          </p:cNvPr>
          <p:cNvSpPr>
            <a:spLocks noGrp="1"/>
          </p:cNvSpPr>
          <p:nvPr>
            <p:ph type="dt" sz="half" idx="10"/>
          </p:nvPr>
        </p:nvSpPr>
        <p:spPr/>
        <p:txBody>
          <a:bodyPr/>
          <a:lstStyle/>
          <a:p>
            <a:fld id="{1D678550-72BE-41E0-BD72-43F41477CD77}" type="datetimeFigureOut">
              <a:rPr lang="zh-CN" altLang="en-US" smtClean="0"/>
              <a:t>2021-05-24</a:t>
            </a:fld>
            <a:endParaRPr lang="zh-CN" altLang="en-US"/>
          </a:p>
        </p:txBody>
      </p:sp>
      <p:sp>
        <p:nvSpPr>
          <p:cNvPr id="5" name="页脚占位符 4">
            <a:extLst>
              <a:ext uri="{FF2B5EF4-FFF2-40B4-BE49-F238E27FC236}">
                <a16:creationId xmlns:a16="http://schemas.microsoft.com/office/drawing/2014/main" id="{63E6AF53-9343-4767-BD03-08A3DD604D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27F36A-908C-4B9F-B81D-B426C1C42562}"/>
              </a:ext>
            </a:extLst>
          </p:cNvPr>
          <p:cNvSpPr>
            <a:spLocks noGrp="1"/>
          </p:cNvSpPr>
          <p:nvPr>
            <p:ph type="sldNum" sz="quarter" idx="12"/>
          </p:nvPr>
        </p:nvSpPr>
        <p:spPr/>
        <p:txBody>
          <a:bodyPr/>
          <a:lstStyle/>
          <a:p>
            <a:fld id="{EE264F12-E8DC-4AB8-A3B1-3933BB905706}" type="slidenum">
              <a:rPr lang="zh-CN" altLang="en-US" smtClean="0"/>
              <a:t>‹#›</a:t>
            </a:fld>
            <a:endParaRPr lang="zh-CN" altLang="en-US"/>
          </a:p>
        </p:txBody>
      </p:sp>
    </p:spTree>
    <p:extLst>
      <p:ext uri="{BB962C8B-B14F-4D97-AF65-F5344CB8AC3E}">
        <p14:creationId xmlns:p14="http://schemas.microsoft.com/office/powerpoint/2010/main" val="141620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991A22-DAC2-40E4-AC91-17C35C5924D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555CF23-5218-4E67-8DA1-396C037B077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7E7AB9-F50B-4DF1-BB7E-85B666E7C56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8F7E7FE-9C44-47B2-9069-CA3D3316A819}"/>
              </a:ext>
            </a:extLst>
          </p:cNvPr>
          <p:cNvSpPr>
            <a:spLocks noGrp="1"/>
          </p:cNvSpPr>
          <p:nvPr>
            <p:ph type="dt" sz="half" idx="10"/>
          </p:nvPr>
        </p:nvSpPr>
        <p:spPr/>
        <p:txBody>
          <a:bodyPr/>
          <a:lstStyle/>
          <a:p>
            <a:fld id="{1D678550-72BE-41E0-BD72-43F41477CD77}" type="datetimeFigureOut">
              <a:rPr lang="zh-CN" altLang="en-US" smtClean="0"/>
              <a:t>2021-05-24</a:t>
            </a:fld>
            <a:endParaRPr lang="zh-CN" altLang="en-US"/>
          </a:p>
        </p:txBody>
      </p:sp>
      <p:sp>
        <p:nvSpPr>
          <p:cNvPr id="6" name="页脚占位符 5">
            <a:extLst>
              <a:ext uri="{FF2B5EF4-FFF2-40B4-BE49-F238E27FC236}">
                <a16:creationId xmlns:a16="http://schemas.microsoft.com/office/drawing/2014/main" id="{E8D5B15B-5F8F-4AA9-B977-DC7049B2DC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EA970DA-C188-4FA2-92F1-5B178C0862BB}"/>
              </a:ext>
            </a:extLst>
          </p:cNvPr>
          <p:cNvSpPr>
            <a:spLocks noGrp="1"/>
          </p:cNvSpPr>
          <p:nvPr>
            <p:ph type="sldNum" sz="quarter" idx="12"/>
          </p:nvPr>
        </p:nvSpPr>
        <p:spPr/>
        <p:txBody>
          <a:bodyPr/>
          <a:lstStyle/>
          <a:p>
            <a:fld id="{EE264F12-E8DC-4AB8-A3B1-3933BB905706}" type="slidenum">
              <a:rPr lang="zh-CN" altLang="en-US" smtClean="0"/>
              <a:t>‹#›</a:t>
            </a:fld>
            <a:endParaRPr lang="zh-CN" altLang="en-US"/>
          </a:p>
        </p:txBody>
      </p:sp>
    </p:spTree>
    <p:extLst>
      <p:ext uri="{BB962C8B-B14F-4D97-AF65-F5344CB8AC3E}">
        <p14:creationId xmlns:p14="http://schemas.microsoft.com/office/powerpoint/2010/main" val="645420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DDE6A-BE1C-4FF4-B352-FE6C93E309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6E8308A-A9D1-4AA3-8DB8-714FD0CE12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81B4715-1AE2-43C7-8364-C0C773C9359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99D6365-7661-47A1-AC3F-87A7FF3626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FF4C3BA-267C-48C9-A54A-1064C752DC0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72ADD31-3A35-4443-ADCD-7582C55A5876}"/>
              </a:ext>
            </a:extLst>
          </p:cNvPr>
          <p:cNvSpPr>
            <a:spLocks noGrp="1"/>
          </p:cNvSpPr>
          <p:nvPr>
            <p:ph type="dt" sz="half" idx="10"/>
          </p:nvPr>
        </p:nvSpPr>
        <p:spPr/>
        <p:txBody>
          <a:bodyPr/>
          <a:lstStyle/>
          <a:p>
            <a:fld id="{1D678550-72BE-41E0-BD72-43F41477CD77}" type="datetimeFigureOut">
              <a:rPr lang="zh-CN" altLang="en-US" smtClean="0"/>
              <a:t>2021-05-24</a:t>
            </a:fld>
            <a:endParaRPr lang="zh-CN" altLang="en-US"/>
          </a:p>
        </p:txBody>
      </p:sp>
      <p:sp>
        <p:nvSpPr>
          <p:cNvPr id="8" name="页脚占位符 7">
            <a:extLst>
              <a:ext uri="{FF2B5EF4-FFF2-40B4-BE49-F238E27FC236}">
                <a16:creationId xmlns:a16="http://schemas.microsoft.com/office/drawing/2014/main" id="{E9FAFB4C-7434-41C8-820D-DC0CEEEB61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D8C456C-A30F-4975-8ED3-B0C566179B8C}"/>
              </a:ext>
            </a:extLst>
          </p:cNvPr>
          <p:cNvSpPr>
            <a:spLocks noGrp="1"/>
          </p:cNvSpPr>
          <p:nvPr>
            <p:ph type="sldNum" sz="quarter" idx="12"/>
          </p:nvPr>
        </p:nvSpPr>
        <p:spPr/>
        <p:txBody>
          <a:bodyPr/>
          <a:lstStyle/>
          <a:p>
            <a:fld id="{EE264F12-E8DC-4AB8-A3B1-3933BB905706}" type="slidenum">
              <a:rPr lang="zh-CN" altLang="en-US" smtClean="0"/>
              <a:t>‹#›</a:t>
            </a:fld>
            <a:endParaRPr lang="zh-CN" altLang="en-US"/>
          </a:p>
        </p:txBody>
      </p:sp>
    </p:spTree>
    <p:extLst>
      <p:ext uri="{BB962C8B-B14F-4D97-AF65-F5344CB8AC3E}">
        <p14:creationId xmlns:p14="http://schemas.microsoft.com/office/powerpoint/2010/main" val="60504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6FA7DD-9D5D-4FAE-B25E-5A9B69CC46C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5BBA30E-2DC8-4851-8190-E53404CBA0D7}"/>
              </a:ext>
            </a:extLst>
          </p:cNvPr>
          <p:cNvSpPr>
            <a:spLocks noGrp="1"/>
          </p:cNvSpPr>
          <p:nvPr>
            <p:ph type="dt" sz="half" idx="10"/>
          </p:nvPr>
        </p:nvSpPr>
        <p:spPr/>
        <p:txBody>
          <a:bodyPr/>
          <a:lstStyle/>
          <a:p>
            <a:fld id="{1D678550-72BE-41E0-BD72-43F41477CD77}" type="datetimeFigureOut">
              <a:rPr lang="zh-CN" altLang="en-US" smtClean="0"/>
              <a:t>2021-05-24</a:t>
            </a:fld>
            <a:endParaRPr lang="zh-CN" altLang="en-US"/>
          </a:p>
        </p:txBody>
      </p:sp>
      <p:sp>
        <p:nvSpPr>
          <p:cNvPr id="4" name="页脚占位符 3">
            <a:extLst>
              <a:ext uri="{FF2B5EF4-FFF2-40B4-BE49-F238E27FC236}">
                <a16:creationId xmlns:a16="http://schemas.microsoft.com/office/drawing/2014/main" id="{1AF8E6B6-AE28-4677-B372-AC6F0CF228B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1B68652-F2D8-4828-A673-8571E9D36FE5}"/>
              </a:ext>
            </a:extLst>
          </p:cNvPr>
          <p:cNvSpPr>
            <a:spLocks noGrp="1"/>
          </p:cNvSpPr>
          <p:nvPr>
            <p:ph type="sldNum" sz="quarter" idx="12"/>
          </p:nvPr>
        </p:nvSpPr>
        <p:spPr/>
        <p:txBody>
          <a:bodyPr/>
          <a:lstStyle/>
          <a:p>
            <a:fld id="{EE264F12-E8DC-4AB8-A3B1-3933BB905706}" type="slidenum">
              <a:rPr lang="zh-CN" altLang="en-US" smtClean="0"/>
              <a:t>‹#›</a:t>
            </a:fld>
            <a:endParaRPr lang="zh-CN" altLang="en-US"/>
          </a:p>
        </p:txBody>
      </p:sp>
    </p:spTree>
    <p:extLst>
      <p:ext uri="{BB962C8B-B14F-4D97-AF65-F5344CB8AC3E}">
        <p14:creationId xmlns:p14="http://schemas.microsoft.com/office/powerpoint/2010/main" val="1875206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6D3E5C0-94B8-4104-9FC1-E0223E5AE664}"/>
              </a:ext>
            </a:extLst>
          </p:cNvPr>
          <p:cNvSpPr>
            <a:spLocks noGrp="1"/>
          </p:cNvSpPr>
          <p:nvPr>
            <p:ph type="dt" sz="half" idx="10"/>
          </p:nvPr>
        </p:nvSpPr>
        <p:spPr/>
        <p:txBody>
          <a:bodyPr/>
          <a:lstStyle/>
          <a:p>
            <a:fld id="{1D678550-72BE-41E0-BD72-43F41477CD77}" type="datetimeFigureOut">
              <a:rPr lang="zh-CN" altLang="en-US" smtClean="0"/>
              <a:t>2021-05-24</a:t>
            </a:fld>
            <a:endParaRPr lang="zh-CN" altLang="en-US"/>
          </a:p>
        </p:txBody>
      </p:sp>
      <p:sp>
        <p:nvSpPr>
          <p:cNvPr id="3" name="页脚占位符 2">
            <a:extLst>
              <a:ext uri="{FF2B5EF4-FFF2-40B4-BE49-F238E27FC236}">
                <a16:creationId xmlns:a16="http://schemas.microsoft.com/office/drawing/2014/main" id="{C9DC9145-73EC-4331-9ECB-ECDE801991C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544388F-217C-4912-8EC1-B360625D5BAD}"/>
              </a:ext>
            </a:extLst>
          </p:cNvPr>
          <p:cNvSpPr>
            <a:spLocks noGrp="1"/>
          </p:cNvSpPr>
          <p:nvPr>
            <p:ph type="sldNum" sz="quarter" idx="12"/>
          </p:nvPr>
        </p:nvSpPr>
        <p:spPr/>
        <p:txBody>
          <a:bodyPr/>
          <a:lstStyle/>
          <a:p>
            <a:fld id="{EE264F12-E8DC-4AB8-A3B1-3933BB905706}" type="slidenum">
              <a:rPr lang="zh-CN" altLang="en-US" smtClean="0"/>
              <a:t>‹#›</a:t>
            </a:fld>
            <a:endParaRPr lang="zh-CN" altLang="en-US"/>
          </a:p>
        </p:txBody>
      </p:sp>
    </p:spTree>
    <p:extLst>
      <p:ext uri="{BB962C8B-B14F-4D97-AF65-F5344CB8AC3E}">
        <p14:creationId xmlns:p14="http://schemas.microsoft.com/office/powerpoint/2010/main" val="67320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621F45-4D0B-4AD0-BECC-6A24396D2E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327F29D-0F6A-4355-B51B-9A7A8300FF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A3BBEA8-7F31-4AAF-9567-16A1F68E11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AF82C0C-4DC8-453B-B85B-409CD621E8F7}"/>
              </a:ext>
            </a:extLst>
          </p:cNvPr>
          <p:cNvSpPr>
            <a:spLocks noGrp="1"/>
          </p:cNvSpPr>
          <p:nvPr>
            <p:ph type="dt" sz="half" idx="10"/>
          </p:nvPr>
        </p:nvSpPr>
        <p:spPr/>
        <p:txBody>
          <a:bodyPr/>
          <a:lstStyle/>
          <a:p>
            <a:fld id="{1D678550-72BE-41E0-BD72-43F41477CD77}" type="datetimeFigureOut">
              <a:rPr lang="zh-CN" altLang="en-US" smtClean="0"/>
              <a:t>2021-05-24</a:t>
            </a:fld>
            <a:endParaRPr lang="zh-CN" altLang="en-US"/>
          </a:p>
        </p:txBody>
      </p:sp>
      <p:sp>
        <p:nvSpPr>
          <p:cNvPr id="6" name="页脚占位符 5">
            <a:extLst>
              <a:ext uri="{FF2B5EF4-FFF2-40B4-BE49-F238E27FC236}">
                <a16:creationId xmlns:a16="http://schemas.microsoft.com/office/drawing/2014/main" id="{A471551E-C628-43FB-B9A2-EFCA54434B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B1B1BF-BEF8-4995-B98F-3766CE5BF198}"/>
              </a:ext>
            </a:extLst>
          </p:cNvPr>
          <p:cNvSpPr>
            <a:spLocks noGrp="1"/>
          </p:cNvSpPr>
          <p:nvPr>
            <p:ph type="sldNum" sz="quarter" idx="12"/>
          </p:nvPr>
        </p:nvSpPr>
        <p:spPr/>
        <p:txBody>
          <a:bodyPr/>
          <a:lstStyle/>
          <a:p>
            <a:fld id="{EE264F12-E8DC-4AB8-A3B1-3933BB905706}" type="slidenum">
              <a:rPr lang="zh-CN" altLang="en-US" smtClean="0"/>
              <a:t>‹#›</a:t>
            </a:fld>
            <a:endParaRPr lang="zh-CN" altLang="en-US"/>
          </a:p>
        </p:txBody>
      </p:sp>
    </p:spTree>
    <p:extLst>
      <p:ext uri="{BB962C8B-B14F-4D97-AF65-F5344CB8AC3E}">
        <p14:creationId xmlns:p14="http://schemas.microsoft.com/office/powerpoint/2010/main" val="197868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2E8581-5C62-4B20-842D-49F4A8D1D17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1198FA2-A350-4905-BDFC-314DC1913D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6828E3F-268F-4F84-B41C-4CD1D1DA7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96DD77E-C209-4DED-B0DE-B97224097D60}"/>
              </a:ext>
            </a:extLst>
          </p:cNvPr>
          <p:cNvSpPr>
            <a:spLocks noGrp="1"/>
          </p:cNvSpPr>
          <p:nvPr>
            <p:ph type="dt" sz="half" idx="10"/>
          </p:nvPr>
        </p:nvSpPr>
        <p:spPr/>
        <p:txBody>
          <a:bodyPr/>
          <a:lstStyle/>
          <a:p>
            <a:fld id="{1D678550-72BE-41E0-BD72-43F41477CD77}" type="datetimeFigureOut">
              <a:rPr lang="zh-CN" altLang="en-US" smtClean="0"/>
              <a:t>2021-05-24</a:t>
            </a:fld>
            <a:endParaRPr lang="zh-CN" altLang="en-US"/>
          </a:p>
        </p:txBody>
      </p:sp>
      <p:sp>
        <p:nvSpPr>
          <p:cNvPr id="6" name="页脚占位符 5">
            <a:extLst>
              <a:ext uri="{FF2B5EF4-FFF2-40B4-BE49-F238E27FC236}">
                <a16:creationId xmlns:a16="http://schemas.microsoft.com/office/drawing/2014/main" id="{57DC8D9B-0B43-4677-BD82-DEA3B7501F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B76AE8-8B80-4BD4-A10B-16CA9F7F3E02}"/>
              </a:ext>
            </a:extLst>
          </p:cNvPr>
          <p:cNvSpPr>
            <a:spLocks noGrp="1"/>
          </p:cNvSpPr>
          <p:nvPr>
            <p:ph type="sldNum" sz="quarter" idx="12"/>
          </p:nvPr>
        </p:nvSpPr>
        <p:spPr/>
        <p:txBody>
          <a:bodyPr/>
          <a:lstStyle/>
          <a:p>
            <a:fld id="{EE264F12-E8DC-4AB8-A3B1-3933BB905706}" type="slidenum">
              <a:rPr lang="zh-CN" altLang="en-US" smtClean="0"/>
              <a:t>‹#›</a:t>
            </a:fld>
            <a:endParaRPr lang="zh-CN" altLang="en-US"/>
          </a:p>
        </p:txBody>
      </p:sp>
    </p:spTree>
    <p:extLst>
      <p:ext uri="{BB962C8B-B14F-4D97-AF65-F5344CB8AC3E}">
        <p14:creationId xmlns:p14="http://schemas.microsoft.com/office/powerpoint/2010/main" val="1409741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DCC7EA8-330F-4AE4-A386-6858A72873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18BD98F-DE7F-40FD-A37F-9DE952FA07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C94C3A-92E0-48B9-873D-C9B112EF65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78550-72BE-41E0-BD72-43F41477CD77}" type="datetimeFigureOut">
              <a:rPr lang="zh-CN" altLang="en-US" smtClean="0"/>
              <a:t>2021-05-24</a:t>
            </a:fld>
            <a:endParaRPr lang="zh-CN" altLang="en-US"/>
          </a:p>
        </p:txBody>
      </p:sp>
      <p:sp>
        <p:nvSpPr>
          <p:cNvPr id="5" name="页脚占位符 4">
            <a:extLst>
              <a:ext uri="{FF2B5EF4-FFF2-40B4-BE49-F238E27FC236}">
                <a16:creationId xmlns:a16="http://schemas.microsoft.com/office/drawing/2014/main" id="{34D8BC59-8D20-4349-953A-71C811D13E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37A6C89-7A63-4893-B69C-EFF321B521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264F12-E8DC-4AB8-A3B1-3933BB905706}" type="slidenum">
              <a:rPr lang="zh-CN" altLang="en-US" smtClean="0"/>
              <a:t>‹#›</a:t>
            </a:fld>
            <a:endParaRPr lang="zh-CN" altLang="en-US"/>
          </a:p>
        </p:txBody>
      </p:sp>
    </p:spTree>
    <p:extLst>
      <p:ext uri="{BB962C8B-B14F-4D97-AF65-F5344CB8AC3E}">
        <p14:creationId xmlns:p14="http://schemas.microsoft.com/office/powerpoint/2010/main" val="186332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546AD-B13D-4162-A06F-2AAEAEC6F78D}"/>
              </a:ext>
            </a:extLst>
          </p:cNvPr>
          <p:cNvSpPr>
            <a:spLocks noGrp="1"/>
          </p:cNvSpPr>
          <p:nvPr>
            <p:ph type="ctrTitle"/>
          </p:nvPr>
        </p:nvSpPr>
        <p:spPr>
          <a:xfrm>
            <a:off x="1401452" y="170256"/>
            <a:ext cx="9144000" cy="2387600"/>
          </a:xfrm>
        </p:spPr>
        <p:txBody>
          <a:bodyPr/>
          <a:lstStyle/>
          <a:p>
            <a:r>
              <a:rPr lang="en-US" altLang="zh-CN" dirty="0"/>
              <a:t>The 5</a:t>
            </a:r>
            <a:r>
              <a:rPr lang="en-US" altLang="zh-CN" baseline="30000" dirty="0"/>
              <a:t>th</a:t>
            </a:r>
            <a:r>
              <a:rPr lang="en-US" altLang="zh-CN" dirty="0"/>
              <a:t> group</a:t>
            </a:r>
            <a:endParaRPr lang="zh-CN" altLang="en-US" dirty="0"/>
          </a:p>
        </p:txBody>
      </p:sp>
      <p:sp>
        <p:nvSpPr>
          <p:cNvPr id="3" name="副标题 2">
            <a:extLst>
              <a:ext uri="{FF2B5EF4-FFF2-40B4-BE49-F238E27FC236}">
                <a16:creationId xmlns:a16="http://schemas.microsoft.com/office/drawing/2014/main" id="{870DF77C-E34B-4D3B-B305-C51309627254}"/>
              </a:ext>
            </a:extLst>
          </p:cNvPr>
          <p:cNvSpPr>
            <a:spLocks noGrp="1"/>
          </p:cNvSpPr>
          <p:nvPr>
            <p:ph type="subTitle" idx="1"/>
          </p:nvPr>
        </p:nvSpPr>
        <p:spPr>
          <a:xfrm>
            <a:off x="1194061" y="3243819"/>
            <a:ext cx="9144000" cy="1655762"/>
          </a:xfrm>
        </p:spPr>
        <p:txBody>
          <a:bodyPr/>
          <a:lstStyle/>
          <a:p>
            <a:pPr algn="l"/>
            <a:r>
              <a:rPr lang="en-US" altLang="zh-CN" dirty="0"/>
              <a:t>Group members:</a:t>
            </a:r>
          </a:p>
          <a:p>
            <a:pPr algn="l"/>
            <a:r>
              <a:rPr lang="zh-CN" altLang="en-US" dirty="0"/>
              <a:t>刘平花、陈秋君、余健龙、李标文、林济勇、刘昆武、周展莜</a:t>
            </a:r>
          </a:p>
        </p:txBody>
      </p:sp>
    </p:spTree>
    <p:extLst>
      <p:ext uri="{BB962C8B-B14F-4D97-AF65-F5344CB8AC3E}">
        <p14:creationId xmlns:p14="http://schemas.microsoft.com/office/powerpoint/2010/main" val="3611260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D115EC-4750-4B48-9721-FF873544C6EE}"/>
              </a:ext>
            </a:extLst>
          </p:cNvPr>
          <p:cNvSpPr>
            <a:spLocks noGrp="1"/>
          </p:cNvSpPr>
          <p:nvPr>
            <p:ph type="title"/>
          </p:nvPr>
        </p:nvSpPr>
        <p:spPr/>
        <p:txBody>
          <a:bodyPr/>
          <a:lstStyle/>
          <a:p>
            <a:r>
              <a:rPr lang="en-US" altLang="zh-CN" dirty="0"/>
              <a:t>Overview</a:t>
            </a:r>
            <a:endParaRPr lang="zh-CN" altLang="en-US" dirty="0"/>
          </a:p>
        </p:txBody>
      </p:sp>
      <p:pic>
        <p:nvPicPr>
          <p:cNvPr id="5" name="图片 4">
            <a:extLst>
              <a:ext uri="{FF2B5EF4-FFF2-40B4-BE49-F238E27FC236}">
                <a16:creationId xmlns:a16="http://schemas.microsoft.com/office/drawing/2014/main" id="{56B3F703-79FA-4412-8690-CFE27237E78C}"/>
              </a:ext>
            </a:extLst>
          </p:cNvPr>
          <p:cNvPicPr>
            <a:picLocks noChangeAspect="1"/>
          </p:cNvPicPr>
          <p:nvPr/>
        </p:nvPicPr>
        <p:blipFill>
          <a:blip r:embed="rId2"/>
          <a:stretch>
            <a:fillRect/>
          </a:stretch>
        </p:blipFill>
        <p:spPr>
          <a:xfrm>
            <a:off x="1622672" y="1199957"/>
            <a:ext cx="8946655" cy="4458086"/>
          </a:xfrm>
          <a:prstGeom prst="rect">
            <a:avLst/>
          </a:prstGeom>
        </p:spPr>
      </p:pic>
    </p:spTree>
    <p:extLst>
      <p:ext uri="{BB962C8B-B14F-4D97-AF65-F5344CB8AC3E}">
        <p14:creationId xmlns:p14="http://schemas.microsoft.com/office/powerpoint/2010/main" val="2419649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16A3643-0555-41CC-936E-80F5DD7E3A57}"/>
              </a:ext>
            </a:extLst>
          </p:cNvPr>
          <p:cNvSpPr txBox="1"/>
          <p:nvPr/>
        </p:nvSpPr>
        <p:spPr>
          <a:xfrm>
            <a:off x="829559" y="758760"/>
            <a:ext cx="9285402" cy="4999317"/>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zh-CN" altLang="en-US" sz="2800" dirty="0"/>
              <a:t>Raspberry Pi 4 Model B is the latest product in the popular Raspberry Pi range of </a:t>
            </a:r>
          </a:p>
          <a:p>
            <a:pPr marL="228600" indent="-228600">
              <a:lnSpc>
                <a:spcPct val="90000"/>
              </a:lnSpc>
              <a:spcBef>
                <a:spcPts val="1000"/>
              </a:spcBef>
              <a:buFont typeface="Arial" panose="020B0604020202020204" pitchFamily="34" charset="0"/>
              <a:buChar char="•"/>
            </a:pPr>
            <a:r>
              <a:rPr lang="zh-CN" altLang="en-US" sz="2800" dirty="0"/>
              <a:t>computers. It offers ground-breaking increases in processor speed, multimedia </a:t>
            </a:r>
          </a:p>
          <a:p>
            <a:pPr marL="228600" indent="-228600">
              <a:lnSpc>
                <a:spcPct val="90000"/>
              </a:lnSpc>
              <a:spcBef>
                <a:spcPts val="1000"/>
              </a:spcBef>
              <a:buFont typeface="Arial" panose="020B0604020202020204" pitchFamily="34" charset="0"/>
              <a:buChar char="•"/>
            </a:pPr>
            <a:r>
              <a:rPr lang="zh-CN" altLang="en-US" sz="2800" dirty="0"/>
              <a:t>performance, memory, and connectivity compared to the prior-generation </a:t>
            </a:r>
          </a:p>
          <a:p>
            <a:pPr marL="228600" indent="-228600">
              <a:lnSpc>
                <a:spcPct val="90000"/>
              </a:lnSpc>
              <a:spcBef>
                <a:spcPts val="1000"/>
              </a:spcBef>
              <a:buFont typeface="Arial" panose="020B0604020202020204" pitchFamily="34" charset="0"/>
              <a:buChar char="•"/>
            </a:pPr>
            <a:r>
              <a:rPr lang="zh-CN" altLang="en-US" sz="2800" dirty="0"/>
              <a:t>Raspberry Pi 3 Model B+, while retaining backwards compatibility and similar </a:t>
            </a:r>
          </a:p>
          <a:p>
            <a:pPr marL="228600" indent="-228600">
              <a:lnSpc>
                <a:spcPct val="90000"/>
              </a:lnSpc>
              <a:spcBef>
                <a:spcPts val="1000"/>
              </a:spcBef>
              <a:buFont typeface="Arial" panose="020B0604020202020204" pitchFamily="34" charset="0"/>
              <a:buChar char="•"/>
            </a:pPr>
            <a:r>
              <a:rPr lang="zh-CN" altLang="en-US" sz="2800" dirty="0"/>
              <a:t>power consumption. For the end user, Raspberry Pi 4 Model B provides desktop </a:t>
            </a:r>
          </a:p>
          <a:p>
            <a:pPr marL="228600" indent="-228600">
              <a:lnSpc>
                <a:spcPct val="90000"/>
              </a:lnSpc>
              <a:spcBef>
                <a:spcPts val="1000"/>
              </a:spcBef>
              <a:buFont typeface="Arial" panose="020B0604020202020204" pitchFamily="34" charset="0"/>
              <a:buChar char="•"/>
            </a:pPr>
            <a:r>
              <a:rPr lang="zh-CN" altLang="en-US" sz="2800" dirty="0"/>
              <a:t>performance comparable to entry-level x86 PC systems.</a:t>
            </a:r>
          </a:p>
        </p:txBody>
      </p:sp>
    </p:spTree>
    <p:extLst>
      <p:ext uri="{BB962C8B-B14F-4D97-AF65-F5344CB8AC3E}">
        <p14:creationId xmlns:p14="http://schemas.microsoft.com/office/powerpoint/2010/main" val="1840916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214E5F8-467C-4FF2-90B7-71E9401B9223}"/>
              </a:ext>
            </a:extLst>
          </p:cNvPr>
          <p:cNvSpPr>
            <a:spLocks noGrp="1"/>
          </p:cNvSpPr>
          <p:nvPr>
            <p:ph idx="1"/>
          </p:nvPr>
        </p:nvSpPr>
        <p:spPr>
          <a:xfrm>
            <a:off x="838199" y="961100"/>
            <a:ext cx="11152695" cy="4351338"/>
          </a:xfrm>
        </p:spPr>
        <p:txBody>
          <a:bodyPr/>
          <a:lstStyle/>
          <a:p>
            <a:r>
              <a:rPr lang="en-US" altLang="zh-CN" dirty="0"/>
              <a:t>This product’s key features include a high-performance 64-bit quad-core</a:t>
            </a:r>
          </a:p>
          <a:p>
            <a:r>
              <a:rPr lang="en-US" altLang="zh-CN" dirty="0"/>
              <a:t>processor, dual-display support at resolutions up to 4K via a pair of</a:t>
            </a:r>
          </a:p>
          <a:p>
            <a:r>
              <a:rPr lang="en-US" altLang="zh-CN" dirty="0"/>
              <a:t>micro-HDMI ports, hardware video decode at up to 4Kp60, up to 8GB of RAM, </a:t>
            </a:r>
          </a:p>
          <a:p>
            <a:r>
              <a:rPr lang="en-US" altLang="zh-CN" dirty="0"/>
              <a:t>dual-band 2.4/5.0 GHz wireless LAN, Bluetooth 5.0, Gigabit Ethernet, USB 3.0, </a:t>
            </a:r>
          </a:p>
          <a:p>
            <a:r>
              <a:rPr lang="en-US" altLang="zh-CN" dirty="0"/>
              <a:t>and PoE capability (via a separate PoE HAT add-on).</a:t>
            </a:r>
            <a:endParaRPr lang="zh-CN" altLang="en-US" dirty="0"/>
          </a:p>
        </p:txBody>
      </p:sp>
    </p:spTree>
    <p:extLst>
      <p:ext uri="{BB962C8B-B14F-4D97-AF65-F5344CB8AC3E}">
        <p14:creationId xmlns:p14="http://schemas.microsoft.com/office/powerpoint/2010/main" val="3522177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5167734-8455-4BF5-92C7-36A70371F7AA}"/>
              </a:ext>
            </a:extLst>
          </p:cNvPr>
          <p:cNvSpPr txBox="1"/>
          <p:nvPr/>
        </p:nvSpPr>
        <p:spPr>
          <a:xfrm>
            <a:off x="784781" y="637648"/>
            <a:ext cx="9546995" cy="2675604"/>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zh-CN" altLang="en-US" sz="2800" dirty="0"/>
              <a:t>The dual-band wireless LAN and Bluetooth have modular compliance certification, </a:t>
            </a:r>
          </a:p>
          <a:p>
            <a:pPr marL="228600" indent="-228600">
              <a:lnSpc>
                <a:spcPct val="90000"/>
              </a:lnSpc>
              <a:spcBef>
                <a:spcPts val="1000"/>
              </a:spcBef>
              <a:buFont typeface="Arial" panose="020B0604020202020204" pitchFamily="34" charset="0"/>
              <a:buChar char="•"/>
            </a:pPr>
            <a:r>
              <a:rPr lang="zh-CN" altLang="en-US" sz="2800" dirty="0"/>
              <a:t>allowing the board to be designed into end products with significantly reduced </a:t>
            </a:r>
          </a:p>
          <a:p>
            <a:pPr marL="228600" indent="-228600">
              <a:lnSpc>
                <a:spcPct val="90000"/>
              </a:lnSpc>
              <a:spcBef>
                <a:spcPts val="1000"/>
              </a:spcBef>
              <a:buFont typeface="Arial" panose="020B0604020202020204" pitchFamily="34" charset="0"/>
              <a:buChar char="•"/>
            </a:pPr>
            <a:r>
              <a:rPr lang="zh-CN" altLang="en-US" sz="2800" dirty="0"/>
              <a:t>compliance testing, improving both cost and time to market.</a:t>
            </a:r>
          </a:p>
        </p:txBody>
      </p:sp>
      <p:sp>
        <p:nvSpPr>
          <p:cNvPr id="8" name="文本框 7">
            <a:extLst>
              <a:ext uri="{FF2B5EF4-FFF2-40B4-BE49-F238E27FC236}">
                <a16:creationId xmlns:a16="http://schemas.microsoft.com/office/drawing/2014/main" id="{5138D140-D187-4A9F-87D7-9EDF1B6DD226}"/>
              </a:ext>
            </a:extLst>
          </p:cNvPr>
          <p:cNvSpPr txBox="1"/>
          <p:nvPr/>
        </p:nvSpPr>
        <p:spPr>
          <a:xfrm>
            <a:off x="6096000" y="6219013"/>
            <a:ext cx="6094428" cy="369332"/>
          </a:xfrm>
          <a:prstGeom prst="rect">
            <a:avLst/>
          </a:prstGeom>
          <a:noFill/>
        </p:spPr>
        <p:txBody>
          <a:bodyPr wrap="square">
            <a:spAutoFit/>
          </a:bodyPr>
          <a:lstStyle/>
          <a:p>
            <a:r>
              <a:rPr lang="en-US" altLang="zh-CN" dirty="0"/>
              <a:t>Ref:Raspberry-Pi-4-Product-Brief.pdf</a:t>
            </a:r>
            <a:endParaRPr lang="zh-CN" altLang="en-US" dirty="0"/>
          </a:p>
        </p:txBody>
      </p:sp>
    </p:spTree>
    <p:extLst>
      <p:ext uri="{BB962C8B-B14F-4D97-AF65-F5344CB8AC3E}">
        <p14:creationId xmlns:p14="http://schemas.microsoft.com/office/powerpoint/2010/main" val="2291263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339B6-B02F-4EDD-8260-4FE8FEA95839}"/>
              </a:ext>
            </a:extLst>
          </p:cNvPr>
          <p:cNvSpPr>
            <a:spLocks noGrp="1"/>
          </p:cNvSpPr>
          <p:nvPr>
            <p:ph type="title"/>
          </p:nvPr>
        </p:nvSpPr>
        <p:spPr/>
        <p:txBody>
          <a:bodyPr/>
          <a:lstStyle/>
          <a:p>
            <a:r>
              <a:rPr lang="en-US" altLang="zh-CN" dirty="0">
                <a:latin typeface="Roboto" panose="02000000000000000000" pitchFamily="2" charset="0"/>
              </a:rPr>
              <a:t>Real Raspberry Pi by </a:t>
            </a:r>
            <a:r>
              <a:rPr lang="en-US" altLang="zh-CN" dirty="0" err="1">
                <a:latin typeface="Roboto" panose="02000000000000000000" pitchFamily="2" charset="0"/>
              </a:rPr>
              <a:t>Xige</a:t>
            </a:r>
            <a:endParaRPr lang="zh-CN" altLang="en-US" dirty="0">
              <a:latin typeface="Roboto" panose="02000000000000000000" pitchFamily="2" charset="0"/>
            </a:endParaRPr>
          </a:p>
        </p:txBody>
      </p:sp>
      <p:pic>
        <p:nvPicPr>
          <p:cNvPr id="5" name="内容占位符 4">
            <a:extLst>
              <a:ext uri="{FF2B5EF4-FFF2-40B4-BE49-F238E27FC236}">
                <a16:creationId xmlns:a16="http://schemas.microsoft.com/office/drawing/2014/main" id="{2E7D9F2C-15EF-41A1-BD35-9A562B5209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3336023" y="1143905"/>
            <a:ext cx="4356097" cy="5808130"/>
          </a:xfrm>
        </p:spPr>
      </p:pic>
    </p:spTree>
    <p:extLst>
      <p:ext uri="{BB962C8B-B14F-4D97-AF65-F5344CB8AC3E}">
        <p14:creationId xmlns:p14="http://schemas.microsoft.com/office/powerpoint/2010/main" val="2920568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7903D-3749-4AD4-A49D-DADF9E19E00B}"/>
              </a:ext>
            </a:extLst>
          </p:cNvPr>
          <p:cNvSpPr>
            <a:spLocks noGrp="1"/>
          </p:cNvSpPr>
          <p:nvPr>
            <p:ph type="title"/>
          </p:nvPr>
        </p:nvSpPr>
        <p:spPr/>
        <p:txBody>
          <a:bodyPr>
            <a:normAutofit/>
          </a:bodyPr>
          <a:lstStyle/>
          <a:p>
            <a:pPr algn="l"/>
            <a:r>
              <a:rPr lang="en-US" altLang="zh-CN" b="0" i="0" dirty="0">
                <a:effectLst/>
                <a:latin typeface="Roboto" panose="02000000000000000000" pitchFamily="2" charset="0"/>
              </a:rPr>
              <a:t>Raspberry Pi OS</a:t>
            </a:r>
          </a:p>
        </p:txBody>
      </p:sp>
      <p:sp>
        <p:nvSpPr>
          <p:cNvPr id="3" name="内容占位符 2">
            <a:extLst>
              <a:ext uri="{FF2B5EF4-FFF2-40B4-BE49-F238E27FC236}">
                <a16:creationId xmlns:a16="http://schemas.microsoft.com/office/drawing/2014/main" id="{EA201909-9B60-4586-A858-68C128C069A2}"/>
              </a:ext>
            </a:extLst>
          </p:cNvPr>
          <p:cNvSpPr>
            <a:spLocks noGrp="1"/>
          </p:cNvSpPr>
          <p:nvPr>
            <p:ph idx="1"/>
          </p:nvPr>
        </p:nvSpPr>
        <p:spPr/>
        <p:txBody>
          <a:bodyPr/>
          <a:lstStyle/>
          <a:p>
            <a:pPr algn="l"/>
            <a:r>
              <a:rPr lang="en-US" altLang="zh-CN" b="0" i="0" dirty="0">
                <a:solidFill>
                  <a:srgbClr val="222222"/>
                </a:solidFill>
                <a:effectLst/>
                <a:latin typeface="Roboto" panose="02000000000000000000" pitchFamily="2" charset="0"/>
              </a:rPr>
              <a:t>Raspberry Pi OS is the recommended operating system for normal use on a Raspberry Pi.</a:t>
            </a:r>
          </a:p>
          <a:p>
            <a:pPr algn="l"/>
            <a:r>
              <a:rPr lang="en-US" altLang="zh-CN" b="0" i="0" dirty="0">
                <a:solidFill>
                  <a:srgbClr val="222222"/>
                </a:solidFill>
                <a:effectLst/>
                <a:latin typeface="Roboto" panose="02000000000000000000" pitchFamily="2" charset="0"/>
              </a:rPr>
              <a:t>Raspberry Pi OS is a free operating system based on Debian, </a:t>
            </a:r>
            <a:r>
              <a:rPr lang="en-US" altLang="zh-CN" b="0" i="0" dirty="0" err="1">
                <a:solidFill>
                  <a:srgbClr val="222222"/>
                </a:solidFill>
                <a:effectLst/>
                <a:latin typeface="Roboto" panose="02000000000000000000" pitchFamily="2" charset="0"/>
              </a:rPr>
              <a:t>optimised</a:t>
            </a:r>
            <a:r>
              <a:rPr lang="en-US" altLang="zh-CN" b="0" i="0" dirty="0">
                <a:solidFill>
                  <a:srgbClr val="222222"/>
                </a:solidFill>
                <a:effectLst/>
                <a:latin typeface="Roboto" panose="02000000000000000000" pitchFamily="2" charset="0"/>
              </a:rPr>
              <a:t> for the Raspberry Pi hardware. Raspberry Pi OS comes with over 35,000 packages: precompiled software bundled in a nice format for easy installation on your Raspberry Pi.</a:t>
            </a:r>
          </a:p>
          <a:p>
            <a:pPr algn="l"/>
            <a:r>
              <a:rPr lang="en-US" altLang="zh-CN" b="0" i="0" dirty="0">
                <a:solidFill>
                  <a:srgbClr val="222222"/>
                </a:solidFill>
                <a:effectLst/>
                <a:latin typeface="Roboto" panose="02000000000000000000" pitchFamily="2" charset="0"/>
              </a:rPr>
              <a:t>Raspberry Pi OS is a community project under active development, with an emphasis on improving the stability and performance of as many Debian packages as possible.</a:t>
            </a:r>
          </a:p>
          <a:p>
            <a:endParaRPr lang="zh-CN" altLang="en-US" dirty="0"/>
          </a:p>
        </p:txBody>
      </p:sp>
    </p:spTree>
    <p:extLst>
      <p:ext uri="{BB962C8B-B14F-4D97-AF65-F5344CB8AC3E}">
        <p14:creationId xmlns:p14="http://schemas.microsoft.com/office/powerpoint/2010/main" val="2639082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935DA-0D44-4190-844C-8EEEBB64F17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0C068BE-5B47-4A03-8A5D-DFF786FC6DF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578786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6C0E4-58C2-4F78-9191-44B91108908F}"/>
              </a:ext>
            </a:extLst>
          </p:cNvPr>
          <p:cNvSpPr>
            <a:spLocks noGrp="1"/>
          </p:cNvSpPr>
          <p:nvPr>
            <p:ph type="title"/>
          </p:nvPr>
        </p:nvSpPr>
        <p:spPr/>
        <p:txBody>
          <a:bodyPr/>
          <a:lstStyle/>
          <a:p>
            <a:r>
              <a:rPr lang="en-US" altLang="zh-CN" dirty="0"/>
              <a:t>Content</a:t>
            </a:r>
            <a:endParaRPr lang="zh-CN" altLang="en-US" dirty="0"/>
          </a:p>
        </p:txBody>
      </p:sp>
      <p:sp>
        <p:nvSpPr>
          <p:cNvPr id="3" name="内容占位符 2">
            <a:extLst>
              <a:ext uri="{FF2B5EF4-FFF2-40B4-BE49-F238E27FC236}">
                <a16:creationId xmlns:a16="http://schemas.microsoft.com/office/drawing/2014/main" id="{C6DA0E56-E922-40DC-9DDD-C3D24CA8332F}"/>
              </a:ext>
            </a:extLst>
          </p:cNvPr>
          <p:cNvSpPr>
            <a:spLocks noGrp="1"/>
          </p:cNvSpPr>
          <p:nvPr>
            <p:ph idx="1"/>
          </p:nvPr>
        </p:nvSpPr>
        <p:spPr/>
        <p:txBody>
          <a:bodyPr/>
          <a:lstStyle/>
          <a:p>
            <a:r>
              <a:rPr lang="en-US" altLang="zh-CN" dirty="0"/>
              <a:t>Preview Pi zero – Pi 4B+</a:t>
            </a:r>
          </a:p>
          <a:p>
            <a:r>
              <a:rPr lang="en-US" altLang="zh-CN" dirty="0"/>
              <a:t>Intro Pi 4B+ the source of </a:t>
            </a:r>
            <a:r>
              <a:rPr lang="en-US" altLang="zh-CN" dirty="0" err="1"/>
              <a:t>Raspi</a:t>
            </a:r>
            <a:endParaRPr lang="en-US" altLang="zh-CN" dirty="0"/>
          </a:p>
          <a:p>
            <a:pPr lvl="1"/>
            <a:r>
              <a:rPr lang="en-US" altLang="zh-CN" dirty="0"/>
              <a:t> What's the Raspberry Pi Foundation?</a:t>
            </a:r>
          </a:p>
          <a:p>
            <a:pPr lvl="1"/>
            <a:r>
              <a:rPr lang="en-US" altLang="zh-CN" dirty="0"/>
              <a:t>What can you do with a Raspberry Pi?(main)</a:t>
            </a:r>
          </a:p>
          <a:p>
            <a:r>
              <a:rPr lang="en-US" altLang="zh-CN" dirty="0"/>
              <a:t>Raspberry Pi OS</a:t>
            </a:r>
          </a:p>
          <a:p>
            <a:endParaRPr lang="en-US" altLang="zh-CN" dirty="0"/>
          </a:p>
        </p:txBody>
      </p:sp>
    </p:spTree>
    <p:extLst>
      <p:ext uri="{BB962C8B-B14F-4D97-AF65-F5344CB8AC3E}">
        <p14:creationId xmlns:p14="http://schemas.microsoft.com/office/powerpoint/2010/main" val="3481928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DCA24847-98B7-4F4B-B885-83A6D5A7053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7026" r="60012"/>
          <a:stretch/>
        </p:blipFill>
        <p:spPr>
          <a:xfrm>
            <a:off x="3156891" y="754144"/>
            <a:ext cx="6656415" cy="5349158"/>
          </a:xfrm>
        </p:spPr>
      </p:pic>
    </p:spTree>
    <p:extLst>
      <p:ext uri="{BB962C8B-B14F-4D97-AF65-F5344CB8AC3E}">
        <p14:creationId xmlns:p14="http://schemas.microsoft.com/office/powerpoint/2010/main" val="2699875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748BCE7E-B6C8-4058-B50A-B28FAF685B3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1919" b="33851"/>
          <a:stretch/>
        </p:blipFill>
        <p:spPr>
          <a:xfrm>
            <a:off x="1233372" y="1690688"/>
            <a:ext cx="9170102" cy="3058898"/>
          </a:xfrm>
        </p:spPr>
      </p:pic>
    </p:spTree>
    <p:extLst>
      <p:ext uri="{BB962C8B-B14F-4D97-AF65-F5344CB8AC3E}">
        <p14:creationId xmlns:p14="http://schemas.microsoft.com/office/powerpoint/2010/main" val="2976266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E837F8-78D3-433F-A773-7C7BB902E85D}"/>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0C8A1619-0E1A-4D6A-907D-99265C4E7CC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66781"/>
          <a:stretch/>
        </p:blipFill>
        <p:spPr>
          <a:xfrm>
            <a:off x="1120251" y="1870811"/>
            <a:ext cx="9626537" cy="3116377"/>
          </a:xfrm>
        </p:spPr>
      </p:pic>
    </p:spTree>
    <p:extLst>
      <p:ext uri="{BB962C8B-B14F-4D97-AF65-F5344CB8AC3E}">
        <p14:creationId xmlns:p14="http://schemas.microsoft.com/office/powerpoint/2010/main" val="287108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D79FE1E1-D290-4EDC-A26D-A6E69985E316}"/>
              </a:ext>
            </a:extLst>
          </p:cNvPr>
          <p:cNvPicPr>
            <a:picLocks noGrp="1" noChangeAspect="1"/>
          </p:cNvPicPr>
          <p:nvPr>
            <p:ph idx="1"/>
          </p:nvPr>
        </p:nvPicPr>
        <p:blipFill>
          <a:blip r:embed="rId2"/>
          <a:stretch>
            <a:fillRect/>
          </a:stretch>
        </p:blipFill>
        <p:spPr>
          <a:xfrm>
            <a:off x="2642778" y="1825625"/>
            <a:ext cx="6906443" cy="4351338"/>
          </a:xfrm>
        </p:spPr>
      </p:pic>
      <p:sp>
        <p:nvSpPr>
          <p:cNvPr id="5" name="标题 4">
            <a:extLst>
              <a:ext uri="{FF2B5EF4-FFF2-40B4-BE49-F238E27FC236}">
                <a16:creationId xmlns:a16="http://schemas.microsoft.com/office/drawing/2014/main" id="{6CF3FB63-1CDF-4C41-B0FE-93405F8E0392}"/>
              </a:ext>
            </a:extLst>
          </p:cNvPr>
          <p:cNvSpPr>
            <a:spLocks noGrp="1"/>
          </p:cNvSpPr>
          <p:nvPr>
            <p:ph type="title"/>
          </p:nvPr>
        </p:nvSpPr>
        <p:spPr/>
        <p:txBody>
          <a:bodyPr/>
          <a:lstStyle/>
          <a:p>
            <a:r>
              <a:rPr lang="en-US" altLang="zh-CN" i="0" dirty="0">
                <a:effectLst/>
                <a:latin typeface="hansancn"/>
              </a:rPr>
              <a:t>Introduction to </a:t>
            </a:r>
            <a:r>
              <a:rPr lang="it-IT" altLang="zh-CN" i="0" dirty="0">
                <a:effectLst/>
                <a:latin typeface="hansancn"/>
              </a:rPr>
              <a:t>Raspberry Pi 4 Computer Model B</a:t>
            </a:r>
            <a:endParaRPr lang="zh-CN" altLang="en-US" dirty="0"/>
          </a:p>
        </p:txBody>
      </p:sp>
    </p:spTree>
    <p:extLst>
      <p:ext uri="{BB962C8B-B14F-4D97-AF65-F5344CB8AC3E}">
        <p14:creationId xmlns:p14="http://schemas.microsoft.com/office/powerpoint/2010/main" val="2489469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9EC781-18D6-4181-BB5C-95938DAF1714}"/>
              </a:ext>
            </a:extLst>
          </p:cNvPr>
          <p:cNvSpPr>
            <a:spLocks noGrp="1"/>
          </p:cNvSpPr>
          <p:nvPr>
            <p:ph type="title"/>
          </p:nvPr>
        </p:nvSpPr>
        <p:spPr/>
        <p:txBody>
          <a:bodyPr>
            <a:normAutofit fontScale="90000"/>
          </a:bodyPr>
          <a:lstStyle/>
          <a:p>
            <a:r>
              <a:rPr lang="en-US" altLang="zh-CN" dirty="0" err="1">
                <a:latin typeface="Segoe UI" panose="020B0502040204020203" pitchFamily="34" charset="0"/>
              </a:rPr>
              <a:t>Firstly,Talk</a:t>
            </a:r>
            <a:r>
              <a:rPr lang="en-US" altLang="zh-CN" dirty="0">
                <a:latin typeface="Segoe UI" panose="020B0502040204020203" pitchFamily="34" charset="0"/>
              </a:rPr>
              <a:t> about the Source of Raspberry Pi</a:t>
            </a:r>
            <a:br>
              <a:rPr lang="zh-CN" altLang="en-US" dirty="0">
                <a:latin typeface="Segoe UI" panose="020B0502040204020203" pitchFamily="34" charset="0"/>
              </a:rPr>
            </a:br>
            <a:endParaRPr lang="zh-CN" altLang="en-US" dirty="0"/>
          </a:p>
        </p:txBody>
      </p:sp>
      <p:sp>
        <p:nvSpPr>
          <p:cNvPr id="3" name="内容占位符 2">
            <a:extLst>
              <a:ext uri="{FF2B5EF4-FFF2-40B4-BE49-F238E27FC236}">
                <a16:creationId xmlns:a16="http://schemas.microsoft.com/office/drawing/2014/main" id="{98C5BBFB-10D7-48ED-B6B6-EA5F1E82DDAB}"/>
              </a:ext>
            </a:extLst>
          </p:cNvPr>
          <p:cNvSpPr>
            <a:spLocks noGrp="1"/>
          </p:cNvSpPr>
          <p:nvPr>
            <p:ph idx="1"/>
          </p:nvPr>
        </p:nvSpPr>
        <p:spPr>
          <a:xfrm>
            <a:off x="838200" y="1759638"/>
            <a:ext cx="10515600" cy="4351338"/>
          </a:xfrm>
        </p:spPr>
        <p:txBody>
          <a:bodyPr>
            <a:normAutofit fontScale="62500" lnSpcReduction="20000"/>
          </a:bodyPr>
          <a:lstStyle/>
          <a:p>
            <a:r>
              <a:rPr lang="en-US" altLang="zh-CN" dirty="0">
                <a:latin typeface="Segoe UI" panose="020B0502040204020203" pitchFamily="34" charset="0"/>
              </a:rPr>
              <a:t>Raspberry Pi is the name of a series of single-board computers made by the Raspberry Pi Foundation, a UK charity that aims to educate people in computing and create easier access to computing education.</a:t>
            </a:r>
          </a:p>
          <a:p>
            <a:endParaRPr lang="en-US" altLang="zh-CN" dirty="0">
              <a:latin typeface="Segoe UI" panose="020B0502040204020203" pitchFamily="34" charset="0"/>
            </a:endParaRPr>
          </a:p>
          <a:p>
            <a:r>
              <a:rPr lang="en-US" altLang="zh-CN" dirty="0">
                <a:latin typeface="Segoe UI" panose="020B0502040204020203" pitchFamily="34" charset="0"/>
              </a:rPr>
              <a:t>The Raspberry Pi launched in 2012, and there have been several iterations and variations released since then. The original Pi had a single-core 700MHz CPU and just 256MB RAM, and the latest model has a quad-core CPU clocking in at over 1.5GHz, and 4GB RAM. The price point for Raspberry Pi has always been under $100 (usually around $35 USD), most notably the Pi Zero, which costs just $5.</a:t>
            </a:r>
          </a:p>
          <a:p>
            <a:endParaRPr lang="en-US" altLang="zh-CN" dirty="0">
              <a:latin typeface="Segoe UI" panose="020B0502040204020203" pitchFamily="34" charset="0"/>
            </a:endParaRPr>
          </a:p>
          <a:p>
            <a:r>
              <a:rPr lang="en-US" altLang="zh-CN" dirty="0">
                <a:latin typeface="Segoe UI" panose="020B0502040204020203" pitchFamily="34" charset="0"/>
              </a:rPr>
              <a:t>All over the world, people use the Raspberry Pi to learn programming skills, build hardware projects, do home automation, implement Kubernetes clusters and Edge computing, and even use them in industrial applications.</a:t>
            </a:r>
          </a:p>
          <a:p>
            <a:endParaRPr lang="en-US" altLang="zh-CN" dirty="0">
              <a:latin typeface="Segoe UI" panose="020B0502040204020203" pitchFamily="34" charset="0"/>
            </a:endParaRPr>
          </a:p>
          <a:p>
            <a:r>
              <a:rPr lang="en-US" altLang="zh-CN" dirty="0">
                <a:latin typeface="Segoe UI" panose="020B0502040204020203" pitchFamily="34" charset="0"/>
              </a:rPr>
              <a:t>The Raspberry Pi is a very cheap computer that runs Linux, but it also provides a set of GPIO (general purpose input/output) pins, allowing you to control electronic components for physical computing and explore the Internet of Things (IoT).</a:t>
            </a:r>
            <a:endParaRPr lang="zh-CN" altLang="en-US" dirty="0">
              <a:latin typeface="Segoe UI" panose="020B0502040204020203" pitchFamily="34" charset="0"/>
            </a:endParaRPr>
          </a:p>
        </p:txBody>
      </p:sp>
      <p:sp>
        <p:nvSpPr>
          <p:cNvPr id="5" name="文本框 4">
            <a:extLst>
              <a:ext uri="{FF2B5EF4-FFF2-40B4-BE49-F238E27FC236}">
                <a16:creationId xmlns:a16="http://schemas.microsoft.com/office/drawing/2014/main" id="{0D4FF713-03A9-4EEA-B4C6-8906C99C0307}"/>
              </a:ext>
            </a:extLst>
          </p:cNvPr>
          <p:cNvSpPr txBox="1"/>
          <p:nvPr/>
        </p:nvSpPr>
        <p:spPr>
          <a:xfrm>
            <a:off x="6280609" y="6308209"/>
            <a:ext cx="6094428" cy="369332"/>
          </a:xfrm>
          <a:prstGeom prst="rect">
            <a:avLst/>
          </a:prstGeom>
          <a:noFill/>
        </p:spPr>
        <p:txBody>
          <a:bodyPr wrap="square">
            <a:spAutoFit/>
          </a:bodyPr>
          <a:lstStyle/>
          <a:p>
            <a:r>
              <a:rPr lang="en-US" altLang="zh-CN" dirty="0"/>
              <a:t>Ref:</a:t>
            </a:r>
            <a:r>
              <a:rPr lang="zh-CN" altLang="en-US" dirty="0"/>
              <a:t>https://opensource.com/resources/raspberry-pi</a:t>
            </a:r>
          </a:p>
        </p:txBody>
      </p:sp>
    </p:spTree>
    <p:extLst>
      <p:ext uri="{BB962C8B-B14F-4D97-AF65-F5344CB8AC3E}">
        <p14:creationId xmlns:p14="http://schemas.microsoft.com/office/powerpoint/2010/main" val="325520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6AC0DC-95C8-4961-BEFE-6FCDC72B3C72}"/>
              </a:ext>
            </a:extLst>
          </p:cNvPr>
          <p:cNvSpPr>
            <a:spLocks noGrp="1"/>
          </p:cNvSpPr>
          <p:nvPr>
            <p:ph type="title"/>
          </p:nvPr>
        </p:nvSpPr>
        <p:spPr/>
        <p:txBody>
          <a:bodyPr/>
          <a:lstStyle/>
          <a:p>
            <a:r>
              <a:rPr lang="en-US" altLang="zh-CN" dirty="0"/>
              <a:t>What's the Raspberry Pi Foundation?</a:t>
            </a:r>
            <a:endParaRPr lang="zh-CN" altLang="en-US" dirty="0"/>
          </a:p>
        </p:txBody>
      </p:sp>
      <p:sp>
        <p:nvSpPr>
          <p:cNvPr id="3" name="内容占位符 2">
            <a:extLst>
              <a:ext uri="{FF2B5EF4-FFF2-40B4-BE49-F238E27FC236}">
                <a16:creationId xmlns:a16="http://schemas.microsoft.com/office/drawing/2014/main" id="{34C0BFC6-A363-4A6C-A1CA-A21477694F1B}"/>
              </a:ext>
            </a:extLst>
          </p:cNvPr>
          <p:cNvSpPr>
            <a:spLocks noGrp="1"/>
          </p:cNvSpPr>
          <p:nvPr>
            <p:ph idx="1"/>
          </p:nvPr>
        </p:nvSpPr>
        <p:spPr/>
        <p:txBody>
          <a:bodyPr>
            <a:normAutofit fontScale="85000" lnSpcReduction="20000"/>
          </a:bodyPr>
          <a:lstStyle/>
          <a:p>
            <a:r>
              <a:rPr lang="en-US" altLang="zh-CN" dirty="0"/>
              <a:t>The Raspberry Pi Foundation works to put the power of computing and digital making into the hands of people all over the world. It does this by providing low-cost, high-performance computers that people use to learn, solve problems, and have fun. It provides outreach and education to help more people access computing and digital making—it develops free resources to help people learn about computing and making things with computers and also trains educators who can guide other people to learn.</a:t>
            </a:r>
          </a:p>
          <a:p>
            <a:endParaRPr lang="en-US" altLang="zh-CN" dirty="0"/>
          </a:p>
          <a:p>
            <a:r>
              <a:rPr lang="en-US" altLang="zh-CN" dirty="0"/>
              <a:t>Code Club and CoderDojo are part of the Raspberry Pi Foundation, although these programs are platform-independent (they're not tied to Raspberry Pi hardware). The Raspberry Pi Foundation promotes these clubs and helps grow the network around the world in order to ensure every child has access to learning about computing. Similarly, Raspberry Jams are Raspberry Pi-focused events for people of all ages to come together to learn about Raspberry Pi and share ideas and projects.</a:t>
            </a:r>
            <a:endParaRPr lang="zh-CN" altLang="en-US" dirty="0"/>
          </a:p>
        </p:txBody>
      </p:sp>
      <p:sp>
        <p:nvSpPr>
          <p:cNvPr id="4" name="文本框 3">
            <a:extLst>
              <a:ext uri="{FF2B5EF4-FFF2-40B4-BE49-F238E27FC236}">
                <a16:creationId xmlns:a16="http://schemas.microsoft.com/office/drawing/2014/main" id="{8095513E-4D8B-4EAD-B59F-3FBD8C1E8356}"/>
              </a:ext>
            </a:extLst>
          </p:cNvPr>
          <p:cNvSpPr txBox="1"/>
          <p:nvPr/>
        </p:nvSpPr>
        <p:spPr>
          <a:xfrm>
            <a:off x="6280609" y="6308209"/>
            <a:ext cx="6094428" cy="369332"/>
          </a:xfrm>
          <a:prstGeom prst="rect">
            <a:avLst/>
          </a:prstGeom>
          <a:noFill/>
        </p:spPr>
        <p:txBody>
          <a:bodyPr wrap="square">
            <a:spAutoFit/>
          </a:bodyPr>
          <a:lstStyle/>
          <a:p>
            <a:r>
              <a:rPr lang="en-US" altLang="zh-CN" dirty="0"/>
              <a:t>Ref:</a:t>
            </a:r>
            <a:r>
              <a:rPr lang="zh-CN" altLang="en-US" dirty="0"/>
              <a:t>https://opensource.com/resources/raspberry-pi</a:t>
            </a:r>
          </a:p>
        </p:txBody>
      </p:sp>
    </p:spTree>
    <p:extLst>
      <p:ext uri="{BB962C8B-B14F-4D97-AF65-F5344CB8AC3E}">
        <p14:creationId xmlns:p14="http://schemas.microsoft.com/office/powerpoint/2010/main" val="2287563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CC70CE-A35B-470B-9E49-6F7335EFB580}"/>
              </a:ext>
            </a:extLst>
          </p:cNvPr>
          <p:cNvSpPr>
            <a:spLocks noGrp="1"/>
          </p:cNvSpPr>
          <p:nvPr>
            <p:ph type="title"/>
          </p:nvPr>
        </p:nvSpPr>
        <p:spPr/>
        <p:txBody>
          <a:bodyPr/>
          <a:lstStyle/>
          <a:p>
            <a:r>
              <a:rPr lang="en-US" altLang="zh-CN" dirty="0"/>
              <a:t>What can you do with a Raspberry Pi?(main)</a:t>
            </a:r>
            <a:endParaRPr lang="zh-CN" altLang="en-US" dirty="0"/>
          </a:p>
        </p:txBody>
      </p:sp>
      <p:sp>
        <p:nvSpPr>
          <p:cNvPr id="3" name="内容占位符 2">
            <a:extLst>
              <a:ext uri="{FF2B5EF4-FFF2-40B4-BE49-F238E27FC236}">
                <a16:creationId xmlns:a16="http://schemas.microsoft.com/office/drawing/2014/main" id="{3270ED58-1FAD-42FA-A1CD-AD215C9EAD06}"/>
              </a:ext>
            </a:extLst>
          </p:cNvPr>
          <p:cNvSpPr>
            <a:spLocks noGrp="1"/>
          </p:cNvSpPr>
          <p:nvPr>
            <p:ph idx="1"/>
          </p:nvPr>
        </p:nvSpPr>
        <p:spPr/>
        <p:txBody>
          <a:bodyPr/>
          <a:lstStyle/>
          <a:p>
            <a:r>
              <a:rPr lang="en-US" altLang="zh-CN" dirty="0"/>
              <a:t>Some people buy a Raspberry Pi to learn to code, and people who can already code use the Pi to learn to code electronics for physical projects. The Raspberry Pi can open opportunities for you to create your own home automation projects, which is popular among people in the open source community because it puts you in control, rather than using a proprietary closed system.</a:t>
            </a:r>
            <a:endParaRPr lang="zh-CN" altLang="en-US" dirty="0"/>
          </a:p>
        </p:txBody>
      </p:sp>
    </p:spTree>
    <p:extLst>
      <p:ext uri="{BB962C8B-B14F-4D97-AF65-F5344CB8AC3E}">
        <p14:creationId xmlns:p14="http://schemas.microsoft.com/office/powerpoint/2010/main" val="15956967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846</Words>
  <Application>Microsoft Office PowerPoint</Application>
  <PresentationFormat>宽屏</PresentationFormat>
  <Paragraphs>47</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hansancn</vt:lpstr>
      <vt:lpstr>等线</vt:lpstr>
      <vt:lpstr>等线 Light</vt:lpstr>
      <vt:lpstr>Arial</vt:lpstr>
      <vt:lpstr>Roboto</vt:lpstr>
      <vt:lpstr>Segoe UI</vt:lpstr>
      <vt:lpstr>Office 主题​​</vt:lpstr>
      <vt:lpstr>The 5th group</vt:lpstr>
      <vt:lpstr>Content</vt:lpstr>
      <vt:lpstr>PowerPoint 演示文稿</vt:lpstr>
      <vt:lpstr>PowerPoint 演示文稿</vt:lpstr>
      <vt:lpstr>PowerPoint 演示文稿</vt:lpstr>
      <vt:lpstr>Introduction to Raspberry Pi 4 Computer Model B</vt:lpstr>
      <vt:lpstr>Firstly,Talk about the Source of Raspberry Pi </vt:lpstr>
      <vt:lpstr>What's the Raspberry Pi Foundation?</vt:lpstr>
      <vt:lpstr>What can you do with a Raspberry Pi?(main)</vt:lpstr>
      <vt:lpstr>Overview</vt:lpstr>
      <vt:lpstr>PowerPoint 演示文稿</vt:lpstr>
      <vt:lpstr>PowerPoint 演示文稿</vt:lpstr>
      <vt:lpstr>PowerPoint 演示文稿</vt:lpstr>
      <vt:lpstr>Real Raspberry Pi by Xige</vt:lpstr>
      <vt:lpstr>Raspberry Pi OS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 Zhanyou</dc:creator>
  <cp:lastModifiedBy>Zhou Zhanyou</cp:lastModifiedBy>
  <cp:revision>10</cp:revision>
  <dcterms:created xsi:type="dcterms:W3CDTF">2021-04-30T00:29:14Z</dcterms:created>
  <dcterms:modified xsi:type="dcterms:W3CDTF">2021-05-24T13:08:58Z</dcterms:modified>
</cp:coreProperties>
</file>