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slide" Target="slides/slide.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2" name="Shape 9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0" name="Shape 11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7" name="Shape 11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3" name="Shape 12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9" name="Shape 12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6" name="Shape 13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Diapositiva de título">
    <p:spTree>
      <p:nvGrpSpPr>
        <p:cNvPr id="15" name="Shape 15"/>
        <p:cNvGrpSpPr/>
        <p:nvPr/>
      </p:nvGrpSpPr>
      <p:grpSpPr>
        <a:xfrm>
          <a:off x="0" y="0"/>
          <a:ext cx="0" cy="0"/>
          <a:chOff x="0" y="0"/>
          <a:chExt cx="0" cy="0"/>
        </a:xfrm>
      </p:grpSpPr>
      <p:sp>
        <p:nvSpPr>
          <p:cNvPr id="16" name="Shape 16"/>
          <p:cNvSpPr txBox="1"/>
          <p:nvPr>
            <p:ph idx="1" type="subTitle"/>
          </p:nvPr>
        </p:nvSpPr>
        <p:spPr>
          <a:xfrm>
            <a:off x="2286000" y="3581400"/>
            <a:ext cx="5638800" cy="1904999"/>
          </a:xfrm>
          <a:prstGeom prst="rect">
            <a:avLst/>
          </a:prstGeom>
          <a:noFill/>
          <a:ln>
            <a:noFill/>
          </a:ln>
        </p:spPr>
        <p:txBody>
          <a:bodyPr anchorCtr="0" anchor="t" bIns="91425" lIns="91425" rIns="91425" tIns="91425"/>
          <a:lstStyle>
            <a:lvl1pPr indent="0" lvl="0" marL="0" marR="0" rtl="0" algn="l">
              <a:spcBef>
                <a:spcPts val="640"/>
              </a:spcBef>
              <a:spcAft>
                <a:spcPts val="0"/>
              </a:spcAft>
              <a:buClr>
                <a:schemeClr val="accent1"/>
              </a:buClr>
              <a:buFont typeface="Noto Symbol"/>
              <a:buNone/>
              <a:defRPr/>
            </a:lvl1pPr>
            <a:lvl2pPr indent="-328930" lvl="1" marL="889000" marR="0" rtl="0" algn="l">
              <a:spcBef>
                <a:spcPts val="560"/>
              </a:spcBef>
              <a:spcAft>
                <a:spcPts val="0"/>
              </a:spcAft>
              <a:buClr>
                <a:schemeClr val="hlink"/>
              </a:buClr>
              <a:buFont typeface="Noto Symbol"/>
              <a:buChar char="○"/>
              <a:defRPr/>
            </a:lvl2pPr>
            <a:lvl3pPr indent="-298132" lvl="2" marL="1293813" marR="0" rtl="0" algn="l">
              <a:spcBef>
                <a:spcPts val="480"/>
              </a:spcBef>
              <a:spcAft>
                <a:spcPts val="0"/>
              </a:spcAft>
              <a:buClr>
                <a:schemeClr val="accent1"/>
              </a:buClr>
              <a:buFont typeface="Noto Symbol"/>
              <a:buChar char="■"/>
              <a:defRPr/>
            </a:lvl3pPr>
            <a:lvl4pPr indent="-290513" lvl="3" marL="1681163" marR="0" rtl="0" algn="l">
              <a:spcBef>
                <a:spcPts val="400"/>
              </a:spcBef>
              <a:spcAft>
                <a:spcPts val="0"/>
              </a:spcAft>
              <a:buClr>
                <a:schemeClr val="hlink"/>
              </a:buClr>
              <a:buFont typeface="Noto Symbol"/>
              <a:buChar char="○"/>
              <a:defRPr/>
            </a:lvl4pPr>
            <a:lvl5pPr indent="-304800" lvl="4" marL="2070100" marR="0" rtl="0" algn="l">
              <a:spcBef>
                <a:spcPts val="400"/>
              </a:spcBef>
              <a:spcAft>
                <a:spcPts val="0"/>
              </a:spcAft>
              <a:buClr>
                <a:schemeClr val="accent1"/>
              </a:buClr>
              <a:buFont typeface="Noto Symbol"/>
              <a:buChar char="■"/>
              <a:defRPr/>
            </a:lvl5pPr>
            <a:lvl6pPr indent="-304800" lvl="5" marL="2527300" marR="0" rtl="0" algn="l">
              <a:spcBef>
                <a:spcPts val="400"/>
              </a:spcBef>
              <a:spcAft>
                <a:spcPts val="0"/>
              </a:spcAft>
              <a:buClr>
                <a:schemeClr val="accent1"/>
              </a:buClr>
              <a:buFont typeface="Noto Symbol"/>
              <a:buChar char="■"/>
              <a:defRPr/>
            </a:lvl6pPr>
            <a:lvl7pPr indent="-304800" lvl="6" marL="2984500" marR="0" rtl="0" algn="l">
              <a:spcBef>
                <a:spcPts val="400"/>
              </a:spcBef>
              <a:spcAft>
                <a:spcPts val="0"/>
              </a:spcAft>
              <a:buClr>
                <a:schemeClr val="accent1"/>
              </a:buClr>
              <a:buFont typeface="Noto Symbol"/>
              <a:buChar char="■"/>
              <a:defRPr/>
            </a:lvl7pPr>
            <a:lvl8pPr indent="-304800" lvl="7" marL="3441700" marR="0" rtl="0" algn="l">
              <a:spcBef>
                <a:spcPts val="400"/>
              </a:spcBef>
              <a:spcAft>
                <a:spcPts val="0"/>
              </a:spcAft>
              <a:buClr>
                <a:schemeClr val="accent1"/>
              </a:buClr>
              <a:buFont typeface="Noto Symbol"/>
              <a:buChar char="■"/>
              <a:defRPr/>
            </a:lvl8pPr>
            <a:lvl9pPr indent="-304800" lvl="8" marL="3898900" marR="0" rtl="0" algn="l">
              <a:spcBef>
                <a:spcPts val="400"/>
              </a:spcBef>
              <a:spcAft>
                <a:spcPts val="0"/>
              </a:spcAft>
              <a:buClr>
                <a:schemeClr val="accent1"/>
              </a:buClr>
              <a:buFont typeface="Noto Symbol"/>
              <a:buChar char="■"/>
              <a:defRPr/>
            </a:lvl9pPr>
          </a:lstStyle>
          <a:p/>
        </p:txBody>
      </p:sp>
      <p:sp>
        <p:nvSpPr>
          <p:cNvPr id="17" name="Shape 17"/>
          <p:cNvSpPr txBox="1"/>
          <p:nvPr>
            <p:ph idx="10" type="dt"/>
          </p:nvPr>
        </p:nvSpPr>
        <p:spPr>
          <a:xfrm>
            <a:off x="685800" y="6248400"/>
            <a:ext cx="1904999" cy="4572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8" name="Shape 18"/>
          <p:cNvSpPr txBox="1"/>
          <p:nvPr>
            <p:ph idx="11" type="ftr"/>
          </p:nvPr>
        </p:nvSpPr>
        <p:spPr>
          <a:xfrm>
            <a:off x="3124200" y="6248400"/>
            <a:ext cx="2895600" cy="457200"/>
          </a:xfrm>
          <a:prstGeom prst="rect">
            <a:avLst/>
          </a:prstGeom>
          <a:noFill/>
          <a:ln>
            <a:noFill/>
          </a:ln>
        </p:spPr>
        <p:txBody>
          <a:bodyPr anchorCtr="0" anchor="t"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9" name="Shape 19"/>
          <p:cNvSpPr txBox="1"/>
          <p:nvPr>
            <p:ph idx="12" type="sldNum"/>
          </p:nvPr>
        </p:nvSpPr>
        <p:spPr>
          <a:xfrm>
            <a:off x="6553200" y="6248400"/>
            <a:ext cx="19049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s-ES" sz="1000" u="none" cap="none" strike="noStrike">
                <a:solidFill>
                  <a:schemeClr val="dk1"/>
                </a:solidFill>
                <a:latin typeface="Arial"/>
                <a:ea typeface="Arial"/>
                <a:cs typeface="Arial"/>
                <a:sym typeface="Arial"/>
              </a:rPr>
              <a:t>‹#›</a:t>
            </a:fld>
          </a:p>
        </p:txBody>
      </p:sp>
      <p:grpSp>
        <p:nvGrpSpPr>
          <p:cNvPr id="20" name="Shape 20"/>
          <p:cNvGrpSpPr/>
          <p:nvPr/>
        </p:nvGrpSpPr>
        <p:grpSpPr>
          <a:xfrm>
            <a:off x="0" y="914400"/>
            <a:ext cx="8686799" cy="2514600"/>
            <a:chOff x="0" y="576"/>
            <a:chExt cx="5471" cy="1584"/>
          </a:xfrm>
        </p:grpSpPr>
        <p:sp>
          <p:nvSpPr>
            <p:cNvPr id="21" name="Shape 21"/>
            <p:cNvSpPr/>
            <p:nvPr/>
          </p:nvSpPr>
          <p:spPr>
            <a:xfrm>
              <a:off x="144" y="576"/>
              <a:ext cx="1584" cy="1584"/>
            </a:xfrm>
            <a:prstGeom prst="ellipse">
              <a:avLst/>
            </a:prstGeom>
            <a:noFill/>
            <a:ln cap="flat" cmpd="sng" w="12700">
              <a:solidFill>
                <a:schemeClr val="accen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2" name="Shape 22"/>
            <p:cNvSpPr/>
            <p:nvPr/>
          </p:nvSpPr>
          <p:spPr>
            <a:xfrm>
              <a:off x="0" y="1056"/>
              <a:ext cx="2975" cy="71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 name="Shape 23"/>
            <p:cNvSpPr/>
            <p:nvPr/>
          </p:nvSpPr>
          <p:spPr>
            <a:xfrm>
              <a:off x="2495" y="1056"/>
              <a:ext cx="2975" cy="719"/>
            </a:xfrm>
            <a:prstGeom prst="rect">
              <a:avLst/>
            </a:prstGeom>
            <a:gradFill>
              <a:gsLst>
                <a:gs pos="0">
                  <a:schemeClr val="accent2"/>
                </a:gs>
                <a:gs pos="100000">
                  <a:schemeClr val="lt1"/>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 name="Shape 24"/>
            <p:cNvSpPr/>
            <p:nvPr/>
          </p:nvSpPr>
          <p:spPr>
            <a:xfrm>
              <a:off x="383" y="960"/>
              <a:ext cx="144" cy="913"/>
            </a:xfrm>
            <a:custGeom>
              <a:pathLst>
                <a:path extrusionOk="0" h="1000" w="1000">
                  <a:moveTo>
                    <a:pt x="1000" y="1000"/>
                  </a:moveTo>
                  <a:lnTo>
                    <a:pt x="0" y="1000"/>
                  </a:lnTo>
                  <a:lnTo>
                    <a:pt x="0" y="0"/>
                  </a:lnTo>
                  <a:lnTo>
                    <a:pt x="1000" y="0"/>
                  </a:lnTo>
                </a:path>
              </a:pathLst>
            </a:custGeom>
            <a:noFill/>
            <a:ln cap="flat" cmpd="sng" w="76200">
              <a:solidFill>
                <a:schemeClr val="dk2"/>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5" name="Shape 25"/>
            <p:cNvSpPr/>
            <p:nvPr/>
          </p:nvSpPr>
          <p:spPr>
            <a:xfrm>
              <a:off x="4943" y="761"/>
              <a:ext cx="164" cy="863"/>
            </a:xfrm>
            <a:custGeom>
              <a:pathLst>
                <a:path extrusionOk="0" h="1000" w="1000">
                  <a:moveTo>
                    <a:pt x="0" y="0"/>
                  </a:moveTo>
                  <a:lnTo>
                    <a:pt x="1000" y="0"/>
                  </a:lnTo>
                  <a:lnTo>
                    <a:pt x="1000" y="1000"/>
                  </a:lnTo>
                  <a:lnTo>
                    <a:pt x="0" y="1000"/>
                  </a:lnTo>
                </a:path>
              </a:pathLst>
            </a:custGeom>
            <a:noFill/>
            <a:ln cap="flat" cmpd="sng" w="76200">
              <a:solidFill>
                <a:schemeClr val="accent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sp>
        <p:nvSpPr>
          <p:cNvPr id="26" name="Shape 26"/>
          <p:cNvSpPr txBox="1"/>
          <p:nvPr>
            <p:ph type="ctrTitle"/>
          </p:nvPr>
        </p:nvSpPr>
        <p:spPr>
          <a:xfrm>
            <a:off x="838200" y="1443037"/>
            <a:ext cx="7086600" cy="1600199"/>
          </a:xfrm>
          <a:prstGeom prst="rect">
            <a:avLst/>
          </a:prstGeom>
          <a:noFill/>
          <a:ln>
            <a:noFill/>
          </a:ln>
        </p:spPr>
        <p:txBody>
          <a:bodyPr anchorCtr="0" anchor="ctr" bIns="91425" lIns="91425" rIns="91425" tIns="91425"/>
          <a:lstStyle>
            <a:lvl1pPr indent="0" lvl="0" marL="0" marR="0" rtl="0" algn="l">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y objetos">
    <p:spTree>
      <p:nvGrpSpPr>
        <p:cNvPr id="27" name="Shape 27"/>
        <p:cNvGrpSpPr/>
        <p:nvPr/>
      </p:nvGrpSpPr>
      <p:grpSpPr>
        <a:xfrm>
          <a:off x="0" y="0"/>
          <a:ext cx="0" cy="0"/>
          <a:chOff x="0" y="0"/>
          <a:chExt cx="0" cy="0"/>
        </a:xfrm>
      </p:grpSpPr>
      <p:sp>
        <p:nvSpPr>
          <p:cNvPr id="28" name="Shape 28"/>
          <p:cNvSpPr txBox="1"/>
          <p:nvPr>
            <p:ph type="title"/>
          </p:nvPr>
        </p:nvSpPr>
        <p:spPr>
          <a:xfrm>
            <a:off x="931862" y="96838"/>
            <a:ext cx="7158036" cy="1412874"/>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29" name="Shape 29"/>
          <p:cNvSpPr txBox="1"/>
          <p:nvPr>
            <p:ph idx="1" type="body"/>
          </p:nvPr>
        </p:nvSpPr>
        <p:spPr>
          <a:xfrm>
            <a:off x="949325" y="1981200"/>
            <a:ext cx="7661275" cy="4114800"/>
          </a:xfrm>
          <a:prstGeom prst="rect">
            <a:avLst/>
          </a:prstGeom>
          <a:noFill/>
          <a:ln>
            <a:noFill/>
          </a:ln>
        </p:spPr>
        <p:txBody>
          <a:bodyPr anchorCtr="0" anchor="t" bIns="91425" lIns="91425" rIns="91425" tIns="91425"/>
          <a:lstStyle>
            <a:lvl1pPr indent="-305435" lvl="0" marL="447675" rtl="0" algn="l">
              <a:spcBef>
                <a:spcPts val="640"/>
              </a:spcBef>
              <a:spcAft>
                <a:spcPts val="0"/>
              </a:spcAft>
              <a:buClr>
                <a:schemeClr val="accent1"/>
              </a:buClr>
              <a:buFont typeface="Noto Symbol"/>
              <a:buChar char="■"/>
              <a:defRPr/>
            </a:lvl1pPr>
            <a:lvl2pPr indent="-328930" lvl="1" marL="889000" rtl="0" algn="l">
              <a:spcBef>
                <a:spcPts val="560"/>
              </a:spcBef>
              <a:spcAft>
                <a:spcPts val="0"/>
              </a:spcAft>
              <a:buClr>
                <a:schemeClr val="hlink"/>
              </a:buClr>
              <a:buFont typeface="Noto Symbol"/>
              <a:buChar char="○"/>
              <a:defRPr/>
            </a:lvl2pPr>
            <a:lvl3pPr indent="-298132" lvl="2" marL="1293813" rtl="0" algn="l">
              <a:spcBef>
                <a:spcPts val="480"/>
              </a:spcBef>
              <a:spcAft>
                <a:spcPts val="0"/>
              </a:spcAft>
              <a:buClr>
                <a:schemeClr val="accent1"/>
              </a:buClr>
              <a:buFont typeface="Noto Symbol"/>
              <a:buChar char="■"/>
              <a:defRPr/>
            </a:lvl3pPr>
            <a:lvl4pPr indent="-290513" lvl="3" marL="1681163" rtl="0" algn="l">
              <a:spcBef>
                <a:spcPts val="400"/>
              </a:spcBef>
              <a:spcAft>
                <a:spcPts val="0"/>
              </a:spcAft>
              <a:buClr>
                <a:schemeClr val="hlink"/>
              </a:buClr>
              <a:buFont typeface="Noto Symbol"/>
              <a:buChar char="○"/>
              <a:defRPr/>
            </a:lvl4pPr>
            <a:lvl5pPr indent="-304800" lvl="4" marL="2070100" rtl="0" algn="l">
              <a:spcBef>
                <a:spcPts val="400"/>
              </a:spcBef>
              <a:spcAft>
                <a:spcPts val="0"/>
              </a:spcAft>
              <a:buClr>
                <a:schemeClr val="accent1"/>
              </a:buClr>
              <a:buFont typeface="Noto Symbol"/>
              <a:buChar char="■"/>
              <a:defRPr/>
            </a:lvl5pPr>
            <a:lvl6pPr indent="-304800" lvl="5" marL="2527300" rtl="0" algn="l">
              <a:spcBef>
                <a:spcPts val="400"/>
              </a:spcBef>
              <a:spcAft>
                <a:spcPts val="0"/>
              </a:spcAft>
              <a:buClr>
                <a:schemeClr val="accent1"/>
              </a:buClr>
              <a:buFont typeface="Noto Symbol"/>
              <a:buChar char="■"/>
              <a:defRPr/>
            </a:lvl6pPr>
            <a:lvl7pPr indent="-304800" lvl="6" marL="2984500" rtl="0" algn="l">
              <a:spcBef>
                <a:spcPts val="400"/>
              </a:spcBef>
              <a:spcAft>
                <a:spcPts val="0"/>
              </a:spcAft>
              <a:buClr>
                <a:schemeClr val="accent1"/>
              </a:buClr>
              <a:buFont typeface="Noto Symbol"/>
              <a:buChar char="■"/>
              <a:defRPr/>
            </a:lvl7pPr>
            <a:lvl8pPr indent="-304800" lvl="7" marL="3441700" rtl="0" algn="l">
              <a:spcBef>
                <a:spcPts val="400"/>
              </a:spcBef>
              <a:spcAft>
                <a:spcPts val="0"/>
              </a:spcAft>
              <a:buClr>
                <a:schemeClr val="accent1"/>
              </a:buClr>
              <a:buFont typeface="Noto Symbol"/>
              <a:buChar char="■"/>
              <a:defRPr/>
            </a:lvl8pPr>
            <a:lvl9pPr indent="-304800" lvl="8" marL="3898900" rtl="0" algn="l">
              <a:spcBef>
                <a:spcPts val="400"/>
              </a:spcBef>
              <a:spcAft>
                <a:spcPts val="0"/>
              </a:spcAft>
              <a:buClr>
                <a:schemeClr val="accent1"/>
              </a:buClr>
              <a:buFont typeface="Noto Symbol"/>
              <a:buChar char="■"/>
              <a:defRPr/>
            </a:lvl9pPr>
          </a:lstStyle>
          <a:p/>
        </p:txBody>
      </p:sp>
      <p:sp>
        <p:nvSpPr>
          <p:cNvPr id="30" name="Shape 30"/>
          <p:cNvSpPr txBox="1"/>
          <p:nvPr>
            <p:ph idx="10" type="dt"/>
          </p:nvPr>
        </p:nvSpPr>
        <p:spPr>
          <a:xfrm>
            <a:off x="946150" y="6248400"/>
            <a:ext cx="1904999" cy="4572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1" name="Shape 31"/>
          <p:cNvSpPr txBox="1"/>
          <p:nvPr>
            <p:ph idx="11" type="ftr"/>
          </p:nvPr>
        </p:nvSpPr>
        <p:spPr>
          <a:xfrm>
            <a:off x="3352800" y="6248400"/>
            <a:ext cx="2895600" cy="457200"/>
          </a:xfrm>
          <a:prstGeom prst="rect">
            <a:avLst/>
          </a:prstGeom>
          <a:noFill/>
          <a:ln>
            <a:noFill/>
          </a:ln>
        </p:spPr>
        <p:txBody>
          <a:bodyPr anchorCtr="0" anchor="t"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2" name="Shape 32"/>
          <p:cNvSpPr txBox="1"/>
          <p:nvPr>
            <p:ph idx="12" type="sldNum"/>
          </p:nvPr>
        </p:nvSpPr>
        <p:spPr>
          <a:xfrm>
            <a:off x="6705600" y="6248400"/>
            <a:ext cx="19049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s-ES" sz="1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vertical y texto">
    <p:spTree>
      <p:nvGrpSpPr>
        <p:cNvPr id="84" name="Shape 84"/>
        <p:cNvGrpSpPr/>
        <p:nvPr/>
      </p:nvGrpSpPr>
      <p:grpSpPr>
        <a:xfrm>
          <a:off x="0" y="0"/>
          <a:ext cx="0" cy="0"/>
          <a:chOff x="0" y="0"/>
          <a:chExt cx="0" cy="0"/>
        </a:xfrm>
      </p:grpSpPr>
      <p:sp>
        <p:nvSpPr>
          <p:cNvPr id="85" name="Shape 85"/>
          <p:cNvSpPr txBox="1"/>
          <p:nvPr>
            <p:ph type="title"/>
          </p:nvPr>
        </p:nvSpPr>
        <p:spPr>
          <a:xfrm rot="5400000">
            <a:off x="4651375" y="2136775"/>
            <a:ext cx="5999162" cy="1919287"/>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86" name="Shape 86"/>
          <p:cNvSpPr txBox="1"/>
          <p:nvPr>
            <p:ph idx="1" type="body"/>
          </p:nvPr>
        </p:nvSpPr>
        <p:spPr>
          <a:xfrm rot="5400000">
            <a:off x="735806" y="292894"/>
            <a:ext cx="5999162" cy="5607049"/>
          </a:xfrm>
          <a:prstGeom prst="rect">
            <a:avLst/>
          </a:prstGeom>
          <a:noFill/>
          <a:ln>
            <a:noFill/>
          </a:ln>
        </p:spPr>
        <p:txBody>
          <a:bodyPr anchorCtr="0" anchor="t" bIns="91425" lIns="91425" rIns="91425" tIns="91425"/>
          <a:lstStyle>
            <a:lvl1pPr indent="-305435" lvl="0" marL="447675" rtl="0" algn="l">
              <a:spcBef>
                <a:spcPts val="640"/>
              </a:spcBef>
              <a:spcAft>
                <a:spcPts val="0"/>
              </a:spcAft>
              <a:buClr>
                <a:schemeClr val="accent1"/>
              </a:buClr>
              <a:buFont typeface="Noto Symbol"/>
              <a:buChar char="■"/>
              <a:defRPr/>
            </a:lvl1pPr>
            <a:lvl2pPr indent="-328930" lvl="1" marL="889000" rtl="0" algn="l">
              <a:spcBef>
                <a:spcPts val="560"/>
              </a:spcBef>
              <a:spcAft>
                <a:spcPts val="0"/>
              </a:spcAft>
              <a:buClr>
                <a:schemeClr val="hlink"/>
              </a:buClr>
              <a:buFont typeface="Noto Symbol"/>
              <a:buChar char="○"/>
              <a:defRPr/>
            </a:lvl2pPr>
            <a:lvl3pPr indent="-298132" lvl="2" marL="1293813" rtl="0" algn="l">
              <a:spcBef>
                <a:spcPts val="480"/>
              </a:spcBef>
              <a:spcAft>
                <a:spcPts val="0"/>
              </a:spcAft>
              <a:buClr>
                <a:schemeClr val="accent1"/>
              </a:buClr>
              <a:buFont typeface="Noto Symbol"/>
              <a:buChar char="■"/>
              <a:defRPr/>
            </a:lvl3pPr>
            <a:lvl4pPr indent="-290513" lvl="3" marL="1681163" rtl="0" algn="l">
              <a:spcBef>
                <a:spcPts val="400"/>
              </a:spcBef>
              <a:spcAft>
                <a:spcPts val="0"/>
              </a:spcAft>
              <a:buClr>
                <a:schemeClr val="hlink"/>
              </a:buClr>
              <a:buFont typeface="Noto Symbol"/>
              <a:buChar char="○"/>
              <a:defRPr/>
            </a:lvl4pPr>
            <a:lvl5pPr indent="-304800" lvl="4" marL="2070100" rtl="0" algn="l">
              <a:spcBef>
                <a:spcPts val="400"/>
              </a:spcBef>
              <a:spcAft>
                <a:spcPts val="0"/>
              </a:spcAft>
              <a:buClr>
                <a:schemeClr val="accent1"/>
              </a:buClr>
              <a:buFont typeface="Noto Symbol"/>
              <a:buChar char="■"/>
              <a:defRPr/>
            </a:lvl5pPr>
            <a:lvl6pPr indent="-304800" lvl="5" marL="2527300" rtl="0" algn="l">
              <a:spcBef>
                <a:spcPts val="400"/>
              </a:spcBef>
              <a:spcAft>
                <a:spcPts val="0"/>
              </a:spcAft>
              <a:buClr>
                <a:schemeClr val="accent1"/>
              </a:buClr>
              <a:buFont typeface="Noto Symbol"/>
              <a:buChar char="■"/>
              <a:defRPr/>
            </a:lvl6pPr>
            <a:lvl7pPr indent="-304800" lvl="6" marL="2984500" rtl="0" algn="l">
              <a:spcBef>
                <a:spcPts val="400"/>
              </a:spcBef>
              <a:spcAft>
                <a:spcPts val="0"/>
              </a:spcAft>
              <a:buClr>
                <a:schemeClr val="accent1"/>
              </a:buClr>
              <a:buFont typeface="Noto Symbol"/>
              <a:buChar char="■"/>
              <a:defRPr/>
            </a:lvl7pPr>
            <a:lvl8pPr indent="-304800" lvl="7" marL="3441700" rtl="0" algn="l">
              <a:spcBef>
                <a:spcPts val="400"/>
              </a:spcBef>
              <a:spcAft>
                <a:spcPts val="0"/>
              </a:spcAft>
              <a:buClr>
                <a:schemeClr val="accent1"/>
              </a:buClr>
              <a:buFont typeface="Noto Symbol"/>
              <a:buChar char="■"/>
              <a:defRPr/>
            </a:lvl8pPr>
            <a:lvl9pPr indent="-304800" lvl="8" marL="3898900" rtl="0" algn="l">
              <a:spcBef>
                <a:spcPts val="400"/>
              </a:spcBef>
              <a:spcAft>
                <a:spcPts val="0"/>
              </a:spcAft>
              <a:buClr>
                <a:schemeClr val="accent1"/>
              </a:buClr>
              <a:buFont typeface="Noto Symbol"/>
              <a:buChar char="■"/>
              <a:defRPr/>
            </a:lvl9pPr>
          </a:lstStyle>
          <a:p/>
        </p:txBody>
      </p:sp>
      <p:sp>
        <p:nvSpPr>
          <p:cNvPr id="87" name="Shape 87"/>
          <p:cNvSpPr txBox="1"/>
          <p:nvPr>
            <p:ph idx="10" type="dt"/>
          </p:nvPr>
        </p:nvSpPr>
        <p:spPr>
          <a:xfrm>
            <a:off x="946150" y="6248400"/>
            <a:ext cx="1904999" cy="4572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8" name="Shape 88"/>
          <p:cNvSpPr txBox="1"/>
          <p:nvPr>
            <p:ph idx="11" type="ftr"/>
          </p:nvPr>
        </p:nvSpPr>
        <p:spPr>
          <a:xfrm>
            <a:off x="3352800" y="6248400"/>
            <a:ext cx="2895600" cy="457200"/>
          </a:xfrm>
          <a:prstGeom prst="rect">
            <a:avLst/>
          </a:prstGeom>
          <a:noFill/>
          <a:ln>
            <a:noFill/>
          </a:ln>
        </p:spPr>
        <p:txBody>
          <a:bodyPr anchorCtr="0" anchor="t"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9" name="Shape 89"/>
          <p:cNvSpPr txBox="1"/>
          <p:nvPr>
            <p:ph idx="12" type="sldNum"/>
          </p:nvPr>
        </p:nvSpPr>
        <p:spPr>
          <a:xfrm>
            <a:off x="6705600" y="6248400"/>
            <a:ext cx="19049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s-ES" sz="1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Encabezado de sección">
    <p:spTree>
      <p:nvGrpSpPr>
        <p:cNvPr id="33" name="Shape 33"/>
        <p:cNvGrpSpPr/>
        <p:nvPr/>
      </p:nvGrpSpPr>
      <p:grpSpPr>
        <a:xfrm>
          <a:off x="0" y="0"/>
          <a:ext cx="0" cy="0"/>
          <a:chOff x="0" y="0"/>
          <a:chExt cx="0" cy="0"/>
        </a:xfrm>
      </p:grpSpPr>
      <p:sp>
        <p:nvSpPr>
          <p:cNvPr id="34" name="Shape 34"/>
          <p:cNvSpPr txBox="1"/>
          <p:nvPr>
            <p:ph type="title"/>
          </p:nvPr>
        </p:nvSpPr>
        <p:spPr>
          <a:xfrm>
            <a:off x="722312" y="4406900"/>
            <a:ext cx="7772400" cy="1362075"/>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5" name="Shape 35"/>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rtl="0">
              <a:spcBef>
                <a:spcPts val="0"/>
              </a:spcBef>
              <a:buFont typeface="Arial"/>
              <a:buNone/>
              <a:defRPr/>
            </a:lvl1pPr>
            <a:lvl2pPr indent="0" lvl="1" marL="457200" rtl="0">
              <a:spcBef>
                <a:spcPts val="0"/>
              </a:spcBef>
              <a:buFont typeface="Arial"/>
              <a:buNone/>
              <a:defRPr/>
            </a:lvl2pPr>
            <a:lvl3pPr indent="0" lvl="2" marL="914400" rtl="0">
              <a:spcBef>
                <a:spcPts val="0"/>
              </a:spcBef>
              <a:buFont typeface="Arial"/>
              <a:buNone/>
              <a:defRPr/>
            </a:lvl3pPr>
            <a:lvl4pPr indent="0" lvl="3" marL="1371600" rtl="0">
              <a:spcBef>
                <a:spcPts val="0"/>
              </a:spcBef>
              <a:buFont typeface="Arial"/>
              <a:buNone/>
              <a:defRPr/>
            </a:lvl4pPr>
            <a:lvl5pPr indent="0" lvl="4" marL="1828800" rtl="0">
              <a:spcBef>
                <a:spcPts val="0"/>
              </a:spcBef>
              <a:buFont typeface="Arial"/>
              <a:buNone/>
              <a:defRPr/>
            </a:lvl5pPr>
            <a:lvl6pPr indent="0" lvl="5" marL="2286000" rtl="0">
              <a:spcBef>
                <a:spcPts val="0"/>
              </a:spcBef>
              <a:buFont typeface="Arial"/>
              <a:buNone/>
              <a:defRPr/>
            </a:lvl6pPr>
            <a:lvl7pPr indent="0" lvl="6" marL="2743200" rtl="0">
              <a:spcBef>
                <a:spcPts val="0"/>
              </a:spcBef>
              <a:buFont typeface="Arial"/>
              <a:buNone/>
              <a:defRPr/>
            </a:lvl7pPr>
            <a:lvl8pPr indent="0" lvl="7" marL="3200400" rtl="0">
              <a:spcBef>
                <a:spcPts val="0"/>
              </a:spcBef>
              <a:buFont typeface="Arial"/>
              <a:buNone/>
              <a:defRPr/>
            </a:lvl8pPr>
            <a:lvl9pPr indent="0" lvl="8" marL="3657600" rtl="0">
              <a:spcBef>
                <a:spcPts val="0"/>
              </a:spcBef>
              <a:buFont typeface="Arial"/>
              <a:buNone/>
              <a:defRPr/>
            </a:lvl9pPr>
          </a:lstStyle>
          <a:p/>
        </p:txBody>
      </p:sp>
      <p:sp>
        <p:nvSpPr>
          <p:cNvPr id="36" name="Shape 36"/>
          <p:cNvSpPr txBox="1"/>
          <p:nvPr>
            <p:ph idx="10" type="dt"/>
          </p:nvPr>
        </p:nvSpPr>
        <p:spPr>
          <a:xfrm>
            <a:off x="946150" y="6248400"/>
            <a:ext cx="1904999" cy="4572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7" name="Shape 37"/>
          <p:cNvSpPr txBox="1"/>
          <p:nvPr>
            <p:ph idx="11" type="ftr"/>
          </p:nvPr>
        </p:nvSpPr>
        <p:spPr>
          <a:xfrm>
            <a:off x="3352800" y="6248400"/>
            <a:ext cx="2895600" cy="457200"/>
          </a:xfrm>
          <a:prstGeom prst="rect">
            <a:avLst/>
          </a:prstGeom>
          <a:noFill/>
          <a:ln>
            <a:noFill/>
          </a:ln>
        </p:spPr>
        <p:txBody>
          <a:bodyPr anchorCtr="0" anchor="t"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8" name="Shape 38"/>
          <p:cNvSpPr txBox="1"/>
          <p:nvPr>
            <p:ph idx="12" type="sldNum"/>
          </p:nvPr>
        </p:nvSpPr>
        <p:spPr>
          <a:xfrm>
            <a:off x="6705600" y="6248400"/>
            <a:ext cx="19049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s-ES" sz="1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os objetos">
    <p:spTree>
      <p:nvGrpSpPr>
        <p:cNvPr id="39" name="Shape 39"/>
        <p:cNvGrpSpPr/>
        <p:nvPr/>
      </p:nvGrpSpPr>
      <p:grpSpPr>
        <a:xfrm>
          <a:off x="0" y="0"/>
          <a:ext cx="0" cy="0"/>
          <a:chOff x="0" y="0"/>
          <a:chExt cx="0" cy="0"/>
        </a:xfrm>
      </p:grpSpPr>
      <p:sp>
        <p:nvSpPr>
          <p:cNvPr id="40" name="Shape 40"/>
          <p:cNvSpPr txBox="1"/>
          <p:nvPr>
            <p:ph type="title"/>
          </p:nvPr>
        </p:nvSpPr>
        <p:spPr>
          <a:xfrm>
            <a:off x="931862" y="96838"/>
            <a:ext cx="7158036" cy="1412874"/>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41" name="Shape 41"/>
          <p:cNvSpPr txBox="1"/>
          <p:nvPr>
            <p:ph idx="1" type="body"/>
          </p:nvPr>
        </p:nvSpPr>
        <p:spPr>
          <a:xfrm>
            <a:off x="949325" y="1981200"/>
            <a:ext cx="3754438" cy="41148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2" type="body"/>
          </p:nvPr>
        </p:nvSpPr>
        <p:spPr>
          <a:xfrm>
            <a:off x="4856162" y="1981200"/>
            <a:ext cx="3754437" cy="41148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3" name="Shape 43"/>
          <p:cNvSpPr txBox="1"/>
          <p:nvPr>
            <p:ph idx="10" type="dt"/>
          </p:nvPr>
        </p:nvSpPr>
        <p:spPr>
          <a:xfrm>
            <a:off x="946150" y="6248400"/>
            <a:ext cx="1904999" cy="4572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4" name="Shape 44"/>
          <p:cNvSpPr txBox="1"/>
          <p:nvPr>
            <p:ph idx="11" type="ftr"/>
          </p:nvPr>
        </p:nvSpPr>
        <p:spPr>
          <a:xfrm>
            <a:off x="3352800" y="6248400"/>
            <a:ext cx="2895600" cy="457200"/>
          </a:xfrm>
          <a:prstGeom prst="rect">
            <a:avLst/>
          </a:prstGeom>
          <a:noFill/>
          <a:ln>
            <a:noFill/>
          </a:ln>
        </p:spPr>
        <p:txBody>
          <a:bodyPr anchorCtr="0" anchor="t"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5" name="Shape 45"/>
          <p:cNvSpPr txBox="1"/>
          <p:nvPr>
            <p:ph idx="12" type="sldNum"/>
          </p:nvPr>
        </p:nvSpPr>
        <p:spPr>
          <a:xfrm>
            <a:off x="6705600" y="6248400"/>
            <a:ext cx="19049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s-ES" sz="1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ción">
    <p:spTree>
      <p:nvGrpSpPr>
        <p:cNvPr id="46" name="Shape 46"/>
        <p:cNvGrpSpPr/>
        <p:nvPr/>
      </p:nvGrpSpPr>
      <p:grpSpPr>
        <a:xfrm>
          <a:off x="0" y="0"/>
          <a:ext cx="0" cy="0"/>
          <a:chOff x="0" y="0"/>
          <a:chExt cx="0" cy="0"/>
        </a:xfrm>
      </p:grpSpPr>
      <p:sp>
        <p:nvSpPr>
          <p:cNvPr id="47" name="Shape 47"/>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8" name="Shape 48"/>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rtl="0">
              <a:spcBef>
                <a:spcPts val="0"/>
              </a:spcBef>
              <a:buFont typeface="Arial"/>
              <a:buNone/>
              <a:defRPr/>
            </a:lvl1pPr>
            <a:lvl2pPr indent="0" lvl="1" marL="457200" rtl="0">
              <a:spcBef>
                <a:spcPts val="0"/>
              </a:spcBef>
              <a:buFont typeface="Arial"/>
              <a:buNone/>
              <a:defRPr/>
            </a:lvl2pPr>
            <a:lvl3pPr indent="0" lvl="2" marL="914400" rtl="0">
              <a:spcBef>
                <a:spcPts val="0"/>
              </a:spcBef>
              <a:buFont typeface="Arial"/>
              <a:buNone/>
              <a:defRPr/>
            </a:lvl3pPr>
            <a:lvl4pPr indent="0" lvl="3" marL="1371600" rtl="0">
              <a:spcBef>
                <a:spcPts val="0"/>
              </a:spcBef>
              <a:buFont typeface="Arial"/>
              <a:buNone/>
              <a:defRPr/>
            </a:lvl4pPr>
            <a:lvl5pPr indent="0" lvl="4" marL="1828800" rtl="0">
              <a:spcBef>
                <a:spcPts val="0"/>
              </a:spcBef>
              <a:buFont typeface="Arial"/>
              <a:buNone/>
              <a:defRPr/>
            </a:lvl5pPr>
            <a:lvl6pPr indent="0" lvl="5" marL="2286000" rtl="0">
              <a:spcBef>
                <a:spcPts val="0"/>
              </a:spcBef>
              <a:buFont typeface="Arial"/>
              <a:buNone/>
              <a:defRPr/>
            </a:lvl6pPr>
            <a:lvl7pPr indent="0" lvl="6" marL="2743200" rtl="0">
              <a:spcBef>
                <a:spcPts val="0"/>
              </a:spcBef>
              <a:buFont typeface="Arial"/>
              <a:buNone/>
              <a:defRPr/>
            </a:lvl7pPr>
            <a:lvl8pPr indent="0" lvl="7" marL="3200400" rtl="0">
              <a:spcBef>
                <a:spcPts val="0"/>
              </a:spcBef>
              <a:buFont typeface="Arial"/>
              <a:buNone/>
              <a:defRPr/>
            </a:lvl8pPr>
            <a:lvl9pPr indent="0" lvl="8" marL="3657600" rtl="0">
              <a:spcBef>
                <a:spcPts val="0"/>
              </a:spcBef>
              <a:buFont typeface="Arial"/>
              <a:buNone/>
              <a:defRPr/>
            </a:lvl9pPr>
          </a:lstStyle>
          <a:p/>
        </p:txBody>
      </p:sp>
      <p:sp>
        <p:nvSpPr>
          <p:cNvPr id="49" name="Shape 49"/>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0" name="Shape 50"/>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rtl="0">
              <a:spcBef>
                <a:spcPts val="0"/>
              </a:spcBef>
              <a:buFont typeface="Arial"/>
              <a:buNone/>
              <a:defRPr/>
            </a:lvl1pPr>
            <a:lvl2pPr indent="0" lvl="1" marL="457200" rtl="0">
              <a:spcBef>
                <a:spcPts val="0"/>
              </a:spcBef>
              <a:buFont typeface="Arial"/>
              <a:buNone/>
              <a:defRPr/>
            </a:lvl2pPr>
            <a:lvl3pPr indent="0" lvl="2" marL="914400" rtl="0">
              <a:spcBef>
                <a:spcPts val="0"/>
              </a:spcBef>
              <a:buFont typeface="Arial"/>
              <a:buNone/>
              <a:defRPr/>
            </a:lvl3pPr>
            <a:lvl4pPr indent="0" lvl="3" marL="1371600" rtl="0">
              <a:spcBef>
                <a:spcPts val="0"/>
              </a:spcBef>
              <a:buFont typeface="Arial"/>
              <a:buNone/>
              <a:defRPr/>
            </a:lvl4pPr>
            <a:lvl5pPr indent="0" lvl="4" marL="1828800" rtl="0">
              <a:spcBef>
                <a:spcPts val="0"/>
              </a:spcBef>
              <a:buFont typeface="Arial"/>
              <a:buNone/>
              <a:defRPr/>
            </a:lvl5pPr>
            <a:lvl6pPr indent="0" lvl="5" marL="2286000" rtl="0">
              <a:spcBef>
                <a:spcPts val="0"/>
              </a:spcBef>
              <a:buFont typeface="Arial"/>
              <a:buNone/>
              <a:defRPr/>
            </a:lvl6pPr>
            <a:lvl7pPr indent="0" lvl="6" marL="2743200" rtl="0">
              <a:spcBef>
                <a:spcPts val="0"/>
              </a:spcBef>
              <a:buFont typeface="Arial"/>
              <a:buNone/>
              <a:defRPr/>
            </a:lvl7pPr>
            <a:lvl8pPr indent="0" lvl="7" marL="3200400" rtl="0">
              <a:spcBef>
                <a:spcPts val="0"/>
              </a:spcBef>
              <a:buFont typeface="Arial"/>
              <a:buNone/>
              <a:defRPr/>
            </a:lvl8pPr>
            <a:lvl9pPr indent="0" lvl="8" marL="3657600" rtl="0">
              <a:spcBef>
                <a:spcPts val="0"/>
              </a:spcBef>
              <a:buFont typeface="Arial"/>
              <a:buNone/>
              <a:defRPr/>
            </a:lvl9pPr>
          </a:lstStyle>
          <a:p/>
        </p:txBody>
      </p:sp>
      <p:sp>
        <p:nvSpPr>
          <p:cNvPr id="51" name="Shape 51"/>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2" name="Shape 52"/>
          <p:cNvSpPr txBox="1"/>
          <p:nvPr>
            <p:ph idx="10" type="dt"/>
          </p:nvPr>
        </p:nvSpPr>
        <p:spPr>
          <a:xfrm>
            <a:off x="946150" y="6248400"/>
            <a:ext cx="1904999" cy="4572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3" name="Shape 53"/>
          <p:cNvSpPr txBox="1"/>
          <p:nvPr>
            <p:ph idx="11" type="ftr"/>
          </p:nvPr>
        </p:nvSpPr>
        <p:spPr>
          <a:xfrm>
            <a:off x="3352800" y="6248400"/>
            <a:ext cx="2895600" cy="457200"/>
          </a:xfrm>
          <a:prstGeom prst="rect">
            <a:avLst/>
          </a:prstGeom>
          <a:noFill/>
          <a:ln>
            <a:noFill/>
          </a:ln>
        </p:spPr>
        <p:txBody>
          <a:bodyPr anchorCtr="0" anchor="t"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4" name="Shape 54"/>
          <p:cNvSpPr txBox="1"/>
          <p:nvPr>
            <p:ph idx="12" type="sldNum"/>
          </p:nvPr>
        </p:nvSpPr>
        <p:spPr>
          <a:xfrm>
            <a:off x="6705600" y="6248400"/>
            <a:ext cx="19049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s-ES" sz="1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ólo el título">
    <p:spTree>
      <p:nvGrpSpPr>
        <p:cNvPr id="55" name="Shape 55"/>
        <p:cNvGrpSpPr/>
        <p:nvPr/>
      </p:nvGrpSpPr>
      <p:grpSpPr>
        <a:xfrm>
          <a:off x="0" y="0"/>
          <a:ext cx="0" cy="0"/>
          <a:chOff x="0" y="0"/>
          <a:chExt cx="0" cy="0"/>
        </a:xfrm>
      </p:grpSpPr>
      <p:sp>
        <p:nvSpPr>
          <p:cNvPr id="56" name="Shape 56"/>
          <p:cNvSpPr txBox="1"/>
          <p:nvPr>
            <p:ph type="title"/>
          </p:nvPr>
        </p:nvSpPr>
        <p:spPr>
          <a:xfrm>
            <a:off x="931862" y="96838"/>
            <a:ext cx="7158036" cy="1412874"/>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57" name="Shape 57"/>
          <p:cNvSpPr txBox="1"/>
          <p:nvPr>
            <p:ph idx="10" type="dt"/>
          </p:nvPr>
        </p:nvSpPr>
        <p:spPr>
          <a:xfrm>
            <a:off x="946150" y="6248400"/>
            <a:ext cx="1904999" cy="4572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8" name="Shape 58"/>
          <p:cNvSpPr txBox="1"/>
          <p:nvPr>
            <p:ph idx="11" type="ftr"/>
          </p:nvPr>
        </p:nvSpPr>
        <p:spPr>
          <a:xfrm>
            <a:off x="3352800" y="6248400"/>
            <a:ext cx="2895600" cy="457200"/>
          </a:xfrm>
          <a:prstGeom prst="rect">
            <a:avLst/>
          </a:prstGeom>
          <a:noFill/>
          <a:ln>
            <a:noFill/>
          </a:ln>
        </p:spPr>
        <p:txBody>
          <a:bodyPr anchorCtr="0" anchor="t"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9" name="Shape 59"/>
          <p:cNvSpPr txBox="1"/>
          <p:nvPr>
            <p:ph idx="12" type="sldNum"/>
          </p:nvPr>
        </p:nvSpPr>
        <p:spPr>
          <a:xfrm>
            <a:off x="6705600" y="6248400"/>
            <a:ext cx="19049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s-ES" sz="1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n blanco">
    <p:spTree>
      <p:nvGrpSpPr>
        <p:cNvPr id="60" name="Shape 60"/>
        <p:cNvGrpSpPr/>
        <p:nvPr/>
      </p:nvGrpSpPr>
      <p:grpSpPr>
        <a:xfrm>
          <a:off x="0" y="0"/>
          <a:ext cx="0" cy="0"/>
          <a:chOff x="0" y="0"/>
          <a:chExt cx="0" cy="0"/>
        </a:xfrm>
      </p:grpSpPr>
      <p:sp>
        <p:nvSpPr>
          <p:cNvPr id="61" name="Shape 61"/>
          <p:cNvSpPr txBox="1"/>
          <p:nvPr>
            <p:ph idx="10" type="dt"/>
          </p:nvPr>
        </p:nvSpPr>
        <p:spPr>
          <a:xfrm>
            <a:off x="946150" y="6248400"/>
            <a:ext cx="1904999" cy="4572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2" name="Shape 62"/>
          <p:cNvSpPr txBox="1"/>
          <p:nvPr>
            <p:ph idx="11" type="ftr"/>
          </p:nvPr>
        </p:nvSpPr>
        <p:spPr>
          <a:xfrm>
            <a:off x="3352800" y="6248400"/>
            <a:ext cx="2895600" cy="457200"/>
          </a:xfrm>
          <a:prstGeom prst="rect">
            <a:avLst/>
          </a:prstGeom>
          <a:noFill/>
          <a:ln>
            <a:noFill/>
          </a:ln>
        </p:spPr>
        <p:txBody>
          <a:bodyPr anchorCtr="0" anchor="t"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3" name="Shape 63"/>
          <p:cNvSpPr txBox="1"/>
          <p:nvPr>
            <p:ph idx="12" type="sldNum"/>
          </p:nvPr>
        </p:nvSpPr>
        <p:spPr>
          <a:xfrm>
            <a:off x="6705600" y="6248400"/>
            <a:ext cx="19049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s-ES" sz="1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ido con título">
    <p:spTree>
      <p:nvGrpSpPr>
        <p:cNvPr id="64" name="Shape 64"/>
        <p:cNvGrpSpPr/>
        <p:nvPr/>
      </p:nvGrpSpPr>
      <p:grpSpPr>
        <a:xfrm>
          <a:off x="0" y="0"/>
          <a:ext cx="0" cy="0"/>
          <a:chOff x="0" y="0"/>
          <a:chExt cx="0" cy="0"/>
        </a:xfrm>
      </p:grpSpPr>
      <p:sp>
        <p:nvSpPr>
          <p:cNvPr id="65" name="Shape 65"/>
          <p:cNvSpPr txBox="1"/>
          <p:nvPr>
            <p:ph type="title"/>
          </p:nvPr>
        </p:nvSpPr>
        <p:spPr>
          <a:xfrm>
            <a:off x="457200" y="273050"/>
            <a:ext cx="3008313" cy="11620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6" name="Shape 66"/>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7" name="Shape 67"/>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rtl="0">
              <a:spcBef>
                <a:spcPts val="0"/>
              </a:spcBef>
              <a:buFont typeface="Arial"/>
              <a:buNone/>
              <a:defRPr/>
            </a:lvl1pPr>
            <a:lvl2pPr indent="0" lvl="1" marL="457200" rtl="0">
              <a:spcBef>
                <a:spcPts val="0"/>
              </a:spcBef>
              <a:buFont typeface="Arial"/>
              <a:buNone/>
              <a:defRPr/>
            </a:lvl2pPr>
            <a:lvl3pPr indent="0" lvl="2" marL="914400" rtl="0">
              <a:spcBef>
                <a:spcPts val="0"/>
              </a:spcBef>
              <a:buFont typeface="Arial"/>
              <a:buNone/>
              <a:defRPr/>
            </a:lvl3pPr>
            <a:lvl4pPr indent="0" lvl="3" marL="1371600" rtl="0">
              <a:spcBef>
                <a:spcPts val="0"/>
              </a:spcBef>
              <a:buFont typeface="Arial"/>
              <a:buNone/>
              <a:defRPr/>
            </a:lvl4pPr>
            <a:lvl5pPr indent="0" lvl="4" marL="1828800" rtl="0">
              <a:spcBef>
                <a:spcPts val="0"/>
              </a:spcBef>
              <a:buFont typeface="Arial"/>
              <a:buNone/>
              <a:defRPr/>
            </a:lvl5pPr>
            <a:lvl6pPr indent="0" lvl="5" marL="2286000" rtl="0">
              <a:spcBef>
                <a:spcPts val="0"/>
              </a:spcBef>
              <a:buFont typeface="Arial"/>
              <a:buNone/>
              <a:defRPr/>
            </a:lvl6pPr>
            <a:lvl7pPr indent="0" lvl="6" marL="2743200" rtl="0">
              <a:spcBef>
                <a:spcPts val="0"/>
              </a:spcBef>
              <a:buFont typeface="Arial"/>
              <a:buNone/>
              <a:defRPr/>
            </a:lvl7pPr>
            <a:lvl8pPr indent="0" lvl="7" marL="3200400" rtl="0">
              <a:spcBef>
                <a:spcPts val="0"/>
              </a:spcBef>
              <a:buFont typeface="Arial"/>
              <a:buNone/>
              <a:defRPr/>
            </a:lvl8pPr>
            <a:lvl9pPr indent="0" lvl="8" marL="3657600" rtl="0">
              <a:spcBef>
                <a:spcPts val="0"/>
              </a:spcBef>
              <a:buFont typeface="Arial"/>
              <a:buNone/>
              <a:defRPr/>
            </a:lvl9pPr>
          </a:lstStyle>
          <a:p/>
        </p:txBody>
      </p:sp>
      <p:sp>
        <p:nvSpPr>
          <p:cNvPr id="68" name="Shape 68"/>
          <p:cNvSpPr txBox="1"/>
          <p:nvPr>
            <p:ph idx="10" type="dt"/>
          </p:nvPr>
        </p:nvSpPr>
        <p:spPr>
          <a:xfrm>
            <a:off x="946150" y="6248400"/>
            <a:ext cx="1904999" cy="4572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9" name="Shape 69"/>
          <p:cNvSpPr txBox="1"/>
          <p:nvPr>
            <p:ph idx="11" type="ftr"/>
          </p:nvPr>
        </p:nvSpPr>
        <p:spPr>
          <a:xfrm>
            <a:off x="3352800" y="6248400"/>
            <a:ext cx="2895600" cy="457200"/>
          </a:xfrm>
          <a:prstGeom prst="rect">
            <a:avLst/>
          </a:prstGeom>
          <a:noFill/>
          <a:ln>
            <a:noFill/>
          </a:ln>
        </p:spPr>
        <p:txBody>
          <a:bodyPr anchorCtr="0" anchor="t"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0" name="Shape 70"/>
          <p:cNvSpPr txBox="1"/>
          <p:nvPr>
            <p:ph idx="12" type="sldNum"/>
          </p:nvPr>
        </p:nvSpPr>
        <p:spPr>
          <a:xfrm>
            <a:off x="6705600" y="6248400"/>
            <a:ext cx="19049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s-ES" sz="1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n con título">
    <p:spTree>
      <p:nvGrpSpPr>
        <p:cNvPr id="71" name="Shape 71"/>
        <p:cNvGrpSpPr/>
        <p:nvPr/>
      </p:nvGrpSpPr>
      <p:grpSpPr>
        <a:xfrm>
          <a:off x="0" y="0"/>
          <a:ext cx="0" cy="0"/>
          <a:chOff x="0" y="0"/>
          <a:chExt cx="0" cy="0"/>
        </a:xfrm>
      </p:grpSpPr>
      <p:sp>
        <p:nvSpPr>
          <p:cNvPr id="72" name="Shape 72"/>
          <p:cNvSpPr txBox="1"/>
          <p:nvPr>
            <p:ph type="title"/>
          </p:nvPr>
        </p:nvSpPr>
        <p:spPr>
          <a:xfrm>
            <a:off x="1792288" y="4800600"/>
            <a:ext cx="5486399" cy="566737"/>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3" name="Shape 73"/>
          <p:cNvSpPr/>
          <p:nvPr>
            <p:ph idx="2" type="pic"/>
          </p:nvPr>
        </p:nvSpPr>
        <p:spPr>
          <a:xfrm>
            <a:off x="1792288" y="612775"/>
            <a:ext cx="5486399" cy="4114800"/>
          </a:xfrm>
          <a:prstGeom prst="rect">
            <a:avLst/>
          </a:prstGeom>
          <a:noFill/>
          <a:ln>
            <a:noFill/>
          </a:ln>
        </p:spPr>
      </p:sp>
      <p:sp>
        <p:nvSpPr>
          <p:cNvPr id="74" name="Shape 74"/>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rtl="0">
              <a:spcBef>
                <a:spcPts val="0"/>
              </a:spcBef>
              <a:buFont typeface="Arial"/>
              <a:buNone/>
              <a:defRPr/>
            </a:lvl1pPr>
            <a:lvl2pPr indent="0" lvl="1" marL="457200" rtl="0">
              <a:spcBef>
                <a:spcPts val="0"/>
              </a:spcBef>
              <a:buFont typeface="Arial"/>
              <a:buNone/>
              <a:defRPr/>
            </a:lvl2pPr>
            <a:lvl3pPr indent="0" lvl="2" marL="914400" rtl="0">
              <a:spcBef>
                <a:spcPts val="0"/>
              </a:spcBef>
              <a:buFont typeface="Arial"/>
              <a:buNone/>
              <a:defRPr/>
            </a:lvl3pPr>
            <a:lvl4pPr indent="0" lvl="3" marL="1371600" rtl="0">
              <a:spcBef>
                <a:spcPts val="0"/>
              </a:spcBef>
              <a:buFont typeface="Arial"/>
              <a:buNone/>
              <a:defRPr/>
            </a:lvl4pPr>
            <a:lvl5pPr indent="0" lvl="4" marL="1828800" rtl="0">
              <a:spcBef>
                <a:spcPts val="0"/>
              </a:spcBef>
              <a:buFont typeface="Arial"/>
              <a:buNone/>
              <a:defRPr/>
            </a:lvl5pPr>
            <a:lvl6pPr indent="0" lvl="5" marL="2286000" rtl="0">
              <a:spcBef>
                <a:spcPts val="0"/>
              </a:spcBef>
              <a:buFont typeface="Arial"/>
              <a:buNone/>
              <a:defRPr/>
            </a:lvl6pPr>
            <a:lvl7pPr indent="0" lvl="6" marL="2743200" rtl="0">
              <a:spcBef>
                <a:spcPts val="0"/>
              </a:spcBef>
              <a:buFont typeface="Arial"/>
              <a:buNone/>
              <a:defRPr/>
            </a:lvl7pPr>
            <a:lvl8pPr indent="0" lvl="7" marL="3200400" rtl="0">
              <a:spcBef>
                <a:spcPts val="0"/>
              </a:spcBef>
              <a:buFont typeface="Arial"/>
              <a:buNone/>
              <a:defRPr/>
            </a:lvl8pPr>
            <a:lvl9pPr indent="0" lvl="8" marL="3657600" rtl="0">
              <a:spcBef>
                <a:spcPts val="0"/>
              </a:spcBef>
              <a:buFont typeface="Arial"/>
              <a:buNone/>
              <a:defRPr/>
            </a:lvl9pPr>
          </a:lstStyle>
          <a:p/>
        </p:txBody>
      </p:sp>
      <p:sp>
        <p:nvSpPr>
          <p:cNvPr id="75" name="Shape 75"/>
          <p:cNvSpPr txBox="1"/>
          <p:nvPr>
            <p:ph idx="10" type="dt"/>
          </p:nvPr>
        </p:nvSpPr>
        <p:spPr>
          <a:xfrm>
            <a:off x="946150" y="6248400"/>
            <a:ext cx="1904999" cy="4572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6" name="Shape 76"/>
          <p:cNvSpPr txBox="1"/>
          <p:nvPr>
            <p:ph idx="11" type="ftr"/>
          </p:nvPr>
        </p:nvSpPr>
        <p:spPr>
          <a:xfrm>
            <a:off x="3352800" y="6248400"/>
            <a:ext cx="2895600" cy="457200"/>
          </a:xfrm>
          <a:prstGeom prst="rect">
            <a:avLst/>
          </a:prstGeom>
          <a:noFill/>
          <a:ln>
            <a:noFill/>
          </a:ln>
        </p:spPr>
        <p:txBody>
          <a:bodyPr anchorCtr="0" anchor="t"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7" name="Shape 77"/>
          <p:cNvSpPr txBox="1"/>
          <p:nvPr>
            <p:ph idx="12" type="sldNum"/>
          </p:nvPr>
        </p:nvSpPr>
        <p:spPr>
          <a:xfrm>
            <a:off x="6705600" y="6248400"/>
            <a:ext cx="19049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s-ES" sz="1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y texto vertical">
    <p:spTree>
      <p:nvGrpSpPr>
        <p:cNvPr id="78" name="Shape 78"/>
        <p:cNvGrpSpPr/>
        <p:nvPr/>
      </p:nvGrpSpPr>
      <p:grpSpPr>
        <a:xfrm>
          <a:off x="0" y="0"/>
          <a:ext cx="0" cy="0"/>
          <a:chOff x="0" y="0"/>
          <a:chExt cx="0" cy="0"/>
        </a:xfrm>
      </p:grpSpPr>
      <p:sp>
        <p:nvSpPr>
          <p:cNvPr id="79" name="Shape 79"/>
          <p:cNvSpPr txBox="1"/>
          <p:nvPr>
            <p:ph type="title"/>
          </p:nvPr>
        </p:nvSpPr>
        <p:spPr>
          <a:xfrm>
            <a:off x="931862" y="96838"/>
            <a:ext cx="7158036" cy="1412874"/>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80" name="Shape 80"/>
          <p:cNvSpPr txBox="1"/>
          <p:nvPr>
            <p:ph idx="1" type="body"/>
          </p:nvPr>
        </p:nvSpPr>
        <p:spPr>
          <a:xfrm rot="5400000">
            <a:off x="2722562" y="207962"/>
            <a:ext cx="4114800" cy="7661275"/>
          </a:xfrm>
          <a:prstGeom prst="rect">
            <a:avLst/>
          </a:prstGeom>
          <a:noFill/>
          <a:ln>
            <a:noFill/>
          </a:ln>
        </p:spPr>
        <p:txBody>
          <a:bodyPr anchorCtr="0" anchor="t" bIns="91425" lIns="91425" rIns="91425" tIns="91425"/>
          <a:lstStyle>
            <a:lvl1pPr indent="-305435" lvl="0" marL="447675" rtl="0" algn="l">
              <a:spcBef>
                <a:spcPts val="640"/>
              </a:spcBef>
              <a:spcAft>
                <a:spcPts val="0"/>
              </a:spcAft>
              <a:buClr>
                <a:schemeClr val="accent1"/>
              </a:buClr>
              <a:buFont typeface="Noto Symbol"/>
              <a:buChar char="■"/>
              <a:defRPr/>
            </a:lvl1pPr>
            <a:lvl2pPr indent="-328930" lvl="1" marL="889000" rtl="0" algn="l">
              <a:spcBef>
                <a:spcPts val="560"/>
              </a:spcBef>
              <a:spcAft>
                <a:spcPts val="0"/>
              </a:spcAft>
              <a:buClr>
                <a:schemeClr val="hlink"/>
              </a:buClr>
              <a:buFont typeface="Noto Symbol"/>
              <a:buChar char="○"/>
              <a:defRPr/>
            </a:lvl2pPr>
            <a:lvl3pPr indent="-298132" lvl="2" marL="1293813" rtl="0" algn="l">
              <a:spcBef>
                <a:spcPts val="480"/>
              </a:spcBef>
              <a:spcAft>
                <a:spcPts val="0"/>
              </a:spcAft>
              <a:buClr>
                <a:schemeClr val="accent1"/>
              </a:buClr>
              <a:buFont typeface="Noto Symbol"/>
              <a:buChar char="■"/>
              <a:defRPr/>
            </a:lvl3pPr>
            <a:lvl4pPr indent="-290513" lvl="3" marL="1681163" rtl="0" algn="l">
              <a:spcBef>
                <a:spcPts val="400"/>
              </a:spcBef>
              <a:spcAft>
                <a:spcPts val="0"/>
              </a:spcAft>
              <a:buClr>
                <a:schemeClr val="hlink"/>
              </a:buClr>
              <a:buFont typeface="Noto Symbol"/>
              <a:buChar char="○"/>
              <a:defRPr/>
            </a:lvl4pPr>
            <a:lvl5pPr indent="-304800" lvl="4" marL="2070100" rtl="0" algn="l">
              <a:spcBef>
                <a:spcPts val="400"/>
              </a:spcBef>
              <a:spcAft>
                <a:spcPts val="0"/>
              </a:spcAft>
              <a:buClr>
                <a:schemeClr val="accent1"/>
              </a:buClr>
              <a:buFont typeface="Noto Symbol"/>
              <a:buChar char="■"/>
              <a:defRPr/>
            </a:lvl5pPr>
            <a:lvl6pPr indent="-304800" lvl="5" marL="2527300" rtl="0" algn="l">
              <a:spcBef>
                <a:spcPts val="400"/>
              </a:spcBef>
              <a:spcAft>
                <a:spcPts val="0"/>
              </a:spcAft>
              <a:buClr>
                <a:schemeClr val="accent1"/>
              </a:buClr>
              <a:buFont typeface="Noto Symbol"/>
              <a:buChar char="■"/>
              <a:defRPr/>
            </a:lvl6pPr>
            <a:lvl7pPr indent="-304800" lvl="6" marL="2984500" rtl="0" algn="l">
              <a:spcBef>
                <a:spcPts val="400"/>
              </a:spcBef>
              <a:spcAft>
                <a:spcPts val="0"/>
              </a:spcAft>
              <a:buClr>
                <a:schemeClr val="accent1"/>
              </a:buClr>
              <a:buFont typeface="Noto Symbol"/>
              <a:buChar char="■"/>
              <a:defRPr/>
            </a:lvl7pPr>
            <a:lvl8pPr indent="-304800" lvl="7" marL="3441700" rtl="0" algn="l">
              <a:spcBef>
                <a:spcPts val="400"/>
              </a:spcBef>
              <a:spcAft>
                <a:spcPts val="0"/>
              </a:spcAft>
              <a:buClr>
                <a:schemeClr val="accent1"/>
              </a:buClr>
              <a:buFont typeface="Noto Symbol"/>
              <a:buChar char="■"/>
              <a:defRPr/>
            </a:lvl8pPr>
            <a:lvl9pPr indent="-304800" lvl="8" marL="3898900" rtl="0" algn="l">
              <a:spcBef>
                <a:spcPts val="400"/>
              </a:spcBef>
              <a:spcAft>
                <a:spcPts val="0"/>
              </a:spcAft>
              <a:buClr>
                <a:schemeClr val="accent1"/>
              </a:buClr>
              <a:buFont typeface="Noto Symbol"/>
              <a:buChar char="■"/>
              <a:defRPr/>
            </a:lvl9pPr>
          </a:lstStyle>
          <a:p/>
        </p:txBody>
      </p:sp>
      <p:sp>
        <p:nvSpPr>
          <p:cNvPr id="81" name="Shape 81"/>
          <p:cNvSpPr txBox="1"/>
          <p:nvPr>
            <p:ph idx="10" type="dt"/>
          </p:nvPr>
        </p:nvSpPr>
        <p:spPr>
          <a:xfrm>
            <a:off x="946150" y="6248400"/>
            <a:ext cx="1904999" cy="4572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2" name="Shape 82"/>
          <p:cNvSpPr txBox="1"/>
          <p:nvPr>
            <p:ph idx="11" type="ftr"/>
          </p:nvPr>
        </p:nvSpPr>
        <p:spPr>
          <a:xfrm>
            <a:off x="3352800" y="6248400"/>
            <a:ext cx="2895600" cy="457200"/>
          </a:xfrm>
          <a:prstGeom prst="rect">
            <a:avLst/>
          </a:prstGeom>
          <a:noFill/>
          <a:ln>
            <a:noFill/>
          </a:ln>
        </p:spPr>
        <p:txBody>
          <a:bodyPr anchorCtr="0" anchor="t"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3" name="Shape 83"/>
          <p:cNvSpPr txBox="1"/>
          <p:nvPr>
            <p:ph idx="12" type="sldNum"/>
          </p:nvPr>
        </p:nvSpPr>
        <p:spPr>
          <a:xfrm>
            <a:off x="6705600" y="6248400"/>
            <a:ext cx="19049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s-ES" sz="1000" u="none" cap="none" strike="noStrike">
                <a:solidFill>
                  <a:schemeClr val="dk1"/>
                </a:solidFill>
                <a:latin typeface="Arial"/>
                <a:ea typeface="Arial"/>
                <a:cs typeface="Arial"/>
                <a:sym typeface="Arial"/>
              </a:rPr>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p:nvPr/>
        </p:nvSpPr>
        <p:spPr>
          <a:xfrm>
            <a:off x="0" y="1377950"/>
            <a:ext cx="2133599" cy="10159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 name="Shape 7"/>
          <p:cNvSpPr/>
          <p:nvPr/>
        </p:nvSpPr>
        <p:spPr>
          <a:xfrm>
            <a:off x="1447800" y="1377950"/>
            <a:ext cx="7239000" cy="101599"/>
          </a:xfrm>
          <a:prstGeom prst="rect">
            <a:avLst/>
          </a:prstGeom>
          <a:gradFill>
            <a:gsLst>
              <a:gs pos="0">
                <a:schemeClr val="accent2"/>
              </a:gs>
              <a:gs pos="100000">
                <a:schemeClr val="lt1"/>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 name="Shape 8"/>
          <p:cNvSpPr txBox="1"/>
          <p:nvPr>
            <p:ph type="title"/>
          </p:nvPr>
        </p:nvSpPr>
        <p:spPr>
          <a:xfrm>
            <a:off x="931862" y="96838"/>
            <a:ext cx="7158036" cy="1412874"/>
          </a:xfrm>
          <a:prstGeom prst="rect">
            <a:avLst/>
          </a:prstGeom>
          <a:noFill/>
          <a:ln>
            <a:noFill/>
          </a:ln>
        </p:spPr>
        <p:txBody>
          <a:bodyPr anchorCtr="0" anchor="b" bIns="91425" lIns="91425" rIns="91425" tIns="91425"/>
          <a:lstStyle>
            <a:lvl1pPr indent="0" lvl="0" marL="0" marR="0" rtl="0" algn="l">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9" name="Shape 9"/>
          <p:cNvSpPr txBox="1"/>
          <p:nvPr>
            <p:ph idx="1" type="body"/>
          </p:nvPr>
        </p:nvSpPr>
        <p:spPr>
          <a:xfrm>
            <a:off x="949325" y="1981200"/>
            <a:ext cx="7661275" cy="4114800"/>
          </a:xfrm>
          <a:prstGeom prst="rect">
            <a:avLst/>
          </a:prstGeom>
          <a:noFill/>
          <a:ln>
            <a:noFill/>
          </a:ln>
        </p:spPr>
        <p:txBody>
          <a:bodyPr anchorCtr="0" anchor="t" bIns="91425" lIns="91425" rIns="91425" tIns="91425"/>
          <a:lstStyle>
            <a:lvl1pPr indent="-305435" lvl="0" marL="447675" marR="0" rtl="0" algn="l">
              <a:spcBef>
                <a:spcPts val="640"/>
              </a:spcBef>
              <a:spcAft>
                <a:spcPts val="0"/>
              </a:spcAft>
              <a:buClr>
                <a:schemeClr val="accent1"/>
              </a:buClr>
              <a:buFont typeface="Noto Symbol"/>
              <a:buChar char="■"/>
              <a:defRPr/>
            </a:lvl1pPr>
            <a:lvl2pPr indent="-328930" lvl="1" marL="889000" marR="0" rtl="0" algn="l">
              <a:spcBef>
                <a:spcPts val="560"/>
              </a:spcBef>
              <a:spcAft>
                <a:spcPts val="0"/>
              </a:spcAft>
              <a:buClr>
                <a:schemeClr val="hlink"/>
              </a:buClr>
              <a:buFont typeface="Noto Symbol"/>
              <a:buChar char="○"/>
              <a:defRPr/>
            </a:lvl2pPr>
            <a:lvl3pPr indent="-298132" lvl="2" marL="1293813" marR="0" rtl="0" algn="l">
              <a:spcBef>
                <a:spcPts val="480"/>
              </a:spcBef>
              <a:spcAft>
                <a:spcPts val="0"/>
              </a:spcAft>
              <a:buClr>
                <a:schemeClr val="accent1"/>
              </a:buClr>
              <a:buFont typeface="Noto Symbol"/>
              <a:buChar char="■"/>
              <a:defRPr/>
            </a:lvl3pPr>
            <a:lvl4pPr indent="-290513" lvl="3" marL="1681163" marR="0" rtl="0" algn="l">
              <a:spcBef>
                <a:spcPts val="400"/>
              </a:spcBef>
              <a:spcAft>
                <a:spcPts val="0"/>
              </a:spcAft>
              <a:buClr>
                <a:schemeClr val="hlink"/>
              </a:buClr>
              <a:buFont typeface="Noto Symbol"/>
              <a:buChar char="○"/>
              <a:defRPr/>
            </a:lvl4pPr>
            <a:lvl5pPr indent="-304800" lvl="4" marL="2070100" marR="0" rtl="0" algn="l">
              <a:spcBef>
                <a:spcPts val="400"/>
              </a:spcBef>
              <a:spcAft>
                <a:spcPts val="0"/>
              </a:spcAft>
              <a:buClr>
                <a:schemeClr val="accent1"/>
              </a:buClr>
              <a:buFont typeface="Noto Symbol"/>
              <a:buChar char="■"/>
              <a:defRPr/>
            </a:lvl5pPr>
            <a:lvl6pPr indent="-304800" lvl="5" marL="2527300" marR="0" rtl="0" algn="l">
              <a:spcBef>
                <a:spcPts val="400"/>
              </a:spcBef>
              <a:spcAft>
                <a:spcPts val="0"/>
              </a:spcAft>
              <a:buClr>
                <a:schemeClr val="accent1"/>
              </a:buClr>
              <a:buFont typeface="Noto Symbol"/>
              <a:buChar char="■"/>
              <a:defRPr/>
            </a:lvl6pPr>
            <a:lvl7pPr indent="-304800" lvl="6" marL="2984500" marR="0" rtl="0" algn="l">
              <a:spcBef>
                <a:spcPts val="400"/>
              </a:spcBef>
              <a:spcAft>
                <a:spcPts val="0"/>
              </a:spcAft>
              <a:buClr>
                <a:schemeClr val="accent1"/>
              </a:buClr>
              <a:buFont typeface="Noto Symbol"/>
              <a:buChar char="■"/>
              <a:defRPr/>
            </a:lvl7pPr>
            <a:lvl8pPr indent="-304800" lvl="7" marL="3441700" marR="0" rtl="0" algn="l">
              <a:spcBef>
                <a:spcPts val="400"/>
              </a:spcBef>
              <a:spcAft>
                <a:spcPts val="0"/>
              </a:spcAft>
              <a:buClr>
                <a:schemeClr val="accent1"/>
              </a:buClr>
              <a:buFont typeface="Noto Symbol"/>
              <a:buChar char="■"/>
              <a:defRPr/>
            </a:lvl8pPr>
            <a:lvl9pPr indent="-304800" lvl="8" marL="3898900" marR="0" rtl="0" algn="l">
              <a:spcBef>
                <a:spcPts val="400"/>
              </a:spcBef>
              <a:spcAft>
                <a:spcPts val="0"/>
              </a:spcAft>
              <a:buClr>
                <a:schemeClr val="accent1"/>
              </a:buClr>
              <a:buFont typeface="Noto Symbol"/>
              <a:buChar char="■"/>
              <a:defRPr/>
            </a:lvl9pPr>
          </a:lstStyle>
          <a:p/>
        </p:txBody>
      </p:sp>
      <p:sp>
        <p:nvSpPr>
          <p:cNvPr id="10" name="Shape 10"/>
          <p:cNvSpPr txBox="1"/>
          <p:nvPr>
            <p:ph idx="10" type="dt"/>
          </p:nvPr>
        </p:nvSpPr>
        <p:spPr>
          <a:xfrm>
            <a:off x="946150" y="6248400"/>
            <a:ext cx="1904999" cy="4572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1" name="Shape 11"/>
          <p:cNvSpPr txBox="1"/>
          <p:nvPr>
            <p:ph idx="11" type="ftr"/>
          </p:nvPr>
        </p:nvSpPr>
        <p:spPr>
          <a:xfrm>
            <a:off x="3352800" y="6248400"/>
            <a:ext cx="2895600" cy="457200"/>
          </a:xfrm>
          <a:prstGeom prst="rect">
            <a:avLst/>
          </a:prstGeom>
          <a:noFill/>
          <a:ln>
            <a:noFill/>
          </a:ln>
        </p:spPr>
        <p:txBody>
          <a:bodyPr anchorCtr="0" anchor="t"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2" name="Shape 12"/>
          <p:cNvSpPr txBox="1"/>
          <p:nvPr>
            <p:ph idx="12" type="sldNum"/>
          </p:nvPr>
        </p:nvSpPr>
        <p:spPr>
          <a:xfrm>
            <a:off x="6705600" y="6248400"/>
            <a:ext cx="1904999" cy="45720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s-ES" sz="1000" u="none" cap="none" strike="noStrike">
                <a:solidFill>
                  <a:schemeClr val="dk1"/>
                </a:solidFill>
                <a:latin typeface="Arial"/>
                <a:ea typeface="Arial"/>
                <a:cs typeface="Arial"/>
                <a:sym typeface="Arial"/>
              </a:rPr>
              <a:t>‹#›</a:t>
            </a:fld>
          </a:p>
        </p:txBody>
      </p:sp>
      <p:sp>
        <p:nvSpPr>
          <p:cNvPr id="13" name="Shape 13"/>
          <p:cNvSpPr/>
          <p:nvPr/>
        </p:nvSpPr>
        <p:spPr>
          <a:xfrm>
            <a:off x="838200" y="561975"/>
            <a:ext cx="152400" cy="1066800"/>
          </a:xfrm>
          <a:custGeom>
            <a:pathLst>
              <a:path extrusionOk="0" h="1000" w="1000">
                <a:moveTo>
                  <a:pt x="1000" y="1000"/>
                </a:moveTo>
                <a:lnTo>
                  <a:pt x="0" y="1000"/>
                </a:lnTo>
                <a:lnTo>
                  <a:pt x="0" y="0"/>
                </a:lnTo>
                <a:lnTo>
                  <a:pt x="1000" y="0"/>
                </a:lnTo>
              </a:path>
            </a:pathLst>
          </a:custGeom>
          <a:noFill/>
          <a:ln cap="flat" cmpd="sng" w="76200">
            <a:solidFill>
              <a:schemeClr val="dk2"/>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4" name="Shape 14"/>
          <p:cNvSpPr/>
          <p:nvPr/>
        </p:nvSpPr>
        <p:spPr>
          <a:xfrm>
            <a:off x="8262938" y="269875"/>
            <a:ext cx="152400" cy="1073149"/>
          </a:xfrm>
          <a:custGeom>
            <a:pathLst>
              <a:path extrusionOk="0" h="1000" w="1000">
                <a:moveTo>
                  <a:pt x="0" y="0"/>
                </a:moveTo>
                <a:lnTo>
                  <a:pt x="1000" y="0"/>
                </a:lnTo>
                <a:lnTo>
                  <a:pt x="1000" y="1000"/>
                </a:lnTo>
                <a:lnTo>
                  <a:pt x="0" y="1000"/>
                </a:lnTo>
              </a:path>
            </a:pathLst>
          </a:custGeom>
          <a:noFill/>
          <a:ln cap="flat" cmpd="sng" w="76200">
            <a:solidFill>
              <a:schemeClr val="accent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api.jquery.com/category/events/event-objec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0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0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05.png"/><Relationship Id="rId4" Type="http://schemas.openxmlformats.org/officeDocument/2006/relationships/image" Target="../media/image0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0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04.png"/></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ctrTitle"/>
          </p:nvPr>
        </p:nvSpPr>
        <p:spPr>
          <a:xfrm>
            <a:off x="838200" y="1443037"/>
            <a:ext cx="7086600" cy="1600199"/>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i="0" lang="es-ES" sz="4000" u="none" cap="none" strike="noStrike">
                <a:solidFill>
                  <a:schemeClr val="dk2"/>
                </a:solidFill>
                <a:latin typeface="Arial"/>
                <a:ea typeface="Arial"/>
                <a:cs typeface="Arial"/>
                <a:sym typeface="Arial"/>
              </a:rPr>
              <a:t>Eventos</a:t>
            </a:r>
          </a:p>
        </p:txBody>
      </p:sp>
      <p:sp>
        <p:nvSpPr>
          <p:cNvPr id="95" name="Shape 95"/>
          <p:cNvSpPr txBox="1"/>
          <p:nvPr>
            <p:ph idx="1" type="subTitle"/>
          </p:nvPr>
        </p:nvSpPr>
        <p:spPr>
          <a:xfrm>
            <a:off x="2286000" y="3581400"/>
            <a:ext cx="5638800" cy="19049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Noto Symbol"/>
              <a:buNone/>
            </a:pPr>
            <a:r>
              <a:rPr b="0" i="0" lang="es-ES" sz="3200" u="none" cap="none" strike="noStrike">
                <a:solidFill>
                  <a:schemeClr val="dk1"/>
                </a:solidFill>
                <a:latin typeface="Arial"/>
                <a:ea typeface="Arial"/>
                <a:cs typeface="Arial"/>
                <a:sym typeface="Arial"/>
              </a:rPr>
              <a:t>j</a:t>
            </a:r>
            <a:r>
              <a:rPr lang="es-ES" sz="3200">
                <a:solidFill>
                  <a:schemeClr val="dk1"/>
                </a:solidFill>
              </a:rPr>
              <a:t>Q</a:t>
            </a:r>
            <a:r>
              <a:rPr b="0" i="0" lang="es-ES" sz="3200" u="none" cap="none" strike="noStrike">
                <a:solidFill>
                  <a:schemeClr val="dk1"/>
                </a:solidFill>
                <a:latin typeface="Arial"/>
                <a:ea typeface="Arial"/>
                <a:cs typeface="Arial"/>
                <a:sym typeface="Arial"/>
              </a:rPr>
              <a:t>uery</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931862" y="96838"/>
            <a:ext cx="7157999" cy="1412999"/>
          </a:xfrm>
          <a:prstGeom prst="rect">
            <a:avLst/>
          </a:prstGeom>
        </p:spPr>
        <p:txBody>
          <a:bodyPr anchorCtr="0" anchor="b" bIns="91425" lIns="91425" rIns="91425" tIns="91425">
            <a:noAutofit/>
          </a:bodyPr>
          <a:lstStyle/>
          <a:p>
            <a:pPr lvl="0">
              <a:spcBef>
                <a:spcPts val="0"/>
              </a:spcBef>
              <a:buNone/>
            </a:pPr>
            <a:r>
              <a:rPr lang="es-ES" sz="3000"/>
              <a:t>Eventos jQuery</a:t>
            </a:r>
          </a:p>
        </p:txBody>
      </p:sp>
      <p:sp>
        <p:nvSpPr>
          <p:cNvPr id="101" name="Shape 101"/>
          <p:cNvSpPr txBox="1"/>
          <p:nvPr>
            <p:ph idx="1" type="body"/>
          </p:nvPr>
        </p:nvSpPr>
        <p:spPr>
          <a:xfrm>
            <a:off x="644525" y="1981200"/>
            <a:ext cx="7661400" cy="4114800"/>
          </a:xfrm>
          <a:prstGeom prst="rect">
            <a:avLst/>
          </a:prstGeom>
        </p:spPr>
        <p:txBody>
          <a:bodyPr anchorCtr="0" anchor="t" bIns="91425" lIns="91425" rIns="91425" tIns="91425">
            <a:noAutofit/>
          </a:bodyPr>
          <a:lstStyle/>
          <a:p>
            <a:pPr indent="-368300" lvl="0" marL="457200" rtl="0">
              <a:spcBef>
                <a:spcPts val="0"/>
              </a:spcBef>
              <a:buSzPct val="100000"/>
              <a:buFont typeface="Georgia"/>
            </a:pPr>
            <a:r>
              <a:rPr lang="es-ES" sz="2200">
                <a:solidFill>
                  <a:srgbClr val="444444"/>
                </a:solidFill>
                <a:highlight>
                  <a:srgbClr val="FEFEFE"/>
                </a:highlight>
                <a:latin typeface="Georgia"/>
                <a:ea typeface="Georgia"/>
                <a:cs typeface="Georgia"/>
                <a:sym typeface="Georgia"/>
              </a:rPr>
              <a:t>jQuery provee métodos para asociar controladores de eventos (en inglés </a:t>
            </a:r>
            <a:r>
              <a:rPr i="1" lang="es-ES" sz="2200">
                <a:solidFill>
                  <a:srgbClr val="444444"/>
                </a:solidFill>
                <a:highlight>
                  <a:srgbClr val="FEFEFE"/>
                </a:highlight>
                <a:latin typeface="Georgia"/>
                <a:ea typeface="Georgia"/>
                <a:cs typeface="Georgia"/>
                <a:sym typeface="Georgia"/>
              </a:rPr>
              <a:t>event handlers</a:t>
            </a:r>
            <a:r>
              <a:rPr lang="es-ES" sz="2200">
                <a:solidFill>
                  <a:srgbClr val="444444"/>
                </a:solidFill>
                <a:highlight>
                  <a:srgbClr val="FEFEFE"/>
                </a:highlight>
                <a:latin typeface="Georgia"/>
                <a:ea typeface="Georgia"/>
                <a:cs typeface="Georgia"/>
                <a:sym typeface="Georgia"/>
              </a:rPr>
              <a:t>) a selectores. Cuando un evento ocurre, la función manejadora se realiza.</a:t>
            </a:r>
          </a:p>
          <a:p>
            <a:pPr indent="0" lvl="0" marL="0" rtl="0">
              <a:spcBef>
                <a:spcPts val="0"/>
              </a:spcBef>
              <a:buNone/>
            </a:pPr>
            <a:r>
              <a:t/>
            </a:r>
            <a:endParaRPr sz="2200">
              <a:solidFill>
                <a:srgbClr val="444444"/>
              </a:solidFill>
              <a:highlight>
                <a:srgbClr val="FEFEFE"/>
              </a:highlight>
              <a:latin typeface="Georgia"/>
              <a:ea typeface="Georgia"/>
              <a:cs typeface="Georgia"/>
              <a:sym typeface="Georgia"/>
            </a:endParaRPr>
          </a:p>
          <a:p>
            <a:pPr indent="-368300" lvl="0" marL="457200">
              <a:spcBef>
                <a:spcPts val="0"/>
              </a:spcBef>
              <a:buSzPct val="100000"/>
              <a:buFont typeface="Georgia"/>
            </a:pPr>
            <a:r>
              <a:rPr lang="es-ES" sz="2200">
                <a:solidFill>
                  <a:srgbClr val="444444"/>
                </a:solidFill>
                <a:highlight>
                  <a:srgbClr val="FEFEFE"/>
                </a:highlight>
                <a:latin typeface="Georgia"/>
                <a:ea typeface="Georgia"/>
                <a:cs typeface="Georgia"/>
                <a:sym typeface="Georgia"/>
              </a:rPr>
              <a:t>La función del controlador de eventos puede recibir un objeto. Este objeto puede ser utilizado para determinar la naturaleza del evento o, por ejemplo, prevenir el comportamiento predeterminado de éste. Para más detalles sobre el objeto del evento: </a:t>
            </a:r>
            <a:r>
              <a:rPr lang="es-ES" sz="2200">
                <a:solidFill>
                  <a:srgbClr val="0B0080"/>
                </a:solidFill>
                <a:highlight>
                  <a:srgbClr val="FEFEFE"/>
                </a:highlight>
                <a:latin typeface="Georgia"/>
                <a:ea typeface="Georgia"/>
                <a:cs typeface="Georgia"/>
                <a:sym typeface="Georgia"/>
                <a:hlinkClick r:id="rId3"/>
              </a:rPr>
              <a:t>http://api.jquery.com/category/events/event-object/</a:t>
            </a:r>
            <a:r>
              <a:rPr lang="es-ES" sz="2200">
                <a:solidFill>
                  <a:srgbClr val="444444"/>
                </a:solidFill>
                <a:highlight>
                  <a:srgbClr val="FEFEFE"/>
                </a:highlight>
                <a:latin typeface="Georgia"/>
                <a:ea typeface="Georgia"/>
                <a:cs typeface="Georgia"/>
                <a:sym typeface="Georgia"/>
              </a:rPr>
              <a:t>.</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931862" y="96838"/>
            <a:ext cx="7157999" cy="1412999"/>
          </a:xfrm>
          <a:prstGeom prst="rect">
            <a:avLst/>
          </a:prstGeom>
        </p:spPr>
        <p:txBody>
          <a:bodyPr anchorCtr="0" anchor="b"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lang="es-ES" sz="2900">
                <a:solidFill>
                  <a:schemeClr val="dk2"/>
                </a:solidFill>
                <a:latin typeface="Georgia"/>
                <a:ea typeface="Georgia"/>
                <a:cs typeface="Georgia"/>
                <a:sym typeface="Georgia"/>
              </a:rPr>
              <a:t>Vincular eventos a elementos una sola vez</a:t>
            </a:r>
          </a:p>
        </p:txBody>
      </p:sp>
      <p:sp>
        <p:nvSpPr>
          <p:cNvPr id="159" name="Shape 159"/>
          <p:cNvSpPr txBox="1"/>
          <p:nvPr>
            <p:ph idx="1" type="body"/>
          </p:nvPr>
        </p:nvSpPr>
        <p:spPr>
          <a:xfrm>
            <a:off x="949325" y="1981200"/>
            <a:ext cx="7661400" cy="41148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indent="-355600" lvl="0" marL="457200" rtl="0">
              <a:spcBef>
                <a:spcPts val="0"/>
              </a:spcBef>
              <a:buSzPct val="100000"/>
            </a:pPr>
            <a:r>
              <a:rPr lang="es-ES" sz="2000"/>
              <a:t>El método $.fn.one es útil para realizar acciones la primera vez que ocurre un evento en un elemento pero no en ocasiones sucesivas</a:t>
            </a:r>
          </a:p>
          <a:p>
            <a:pPr lvl="0" rtl="0">
              <a:spcBef>
                <a:spcPts val="0"/>
              </a:spcBef>
              <a:buNone/>
            </a:pPr>
            <a:r>
              <a:t/>
            </a:r>
            <a:endParaRPr/>
          </a:p>
        </p:txBody>
      </p:sp>
      <p:pic>
        <p:nvPicPr>
          <p:cNvPr id="160" name="Shape 160"/>
          <p:cNvPicPr preferRelativeResize="0"/>
          <p:nvPr/>
        </p:nvPicPr>
        <p:blipFill rotWithShape="1">
          <a:blip r:embed="rId3">
            <a:alphaModFix/>
          </a:blip>
          <a:srcRect b="38162" l="17178" r="30624" t="40001"/>
          <a:stretch/>
        </p:blipFill>
        <p:spPr>
          <a:xfrm>
            <a:off x="323824" y="2081800"/>
            <a:ext cx="8667776" cy="2039716"/>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931862" y="96838"/>
            <a:ext cx="7157999" cy="1412999"/>
          </a:xfrm>
          <a:prstGeom prst="rect">
            <a:avLst/>
          </a:prstGeom>
        </p:spPr>
        <p:txBody>
          <a:bodyPr anchorCtr="0" anchor="b" bIns="91425" lIns="91425" rIns="91425" tIns="91425">
            <a:noAutofit/>
          </a:bodyPr>
          <a:lstStyle/>
          <a:p>
            <a:pPr lvl="0">
              <a:spcBef>
                <a:spcPts val="0"/>
              </a:spcBef>
              <a:buNone/>
            </a:pPr>
            <a:r>
              <a:rPr lang="es-ES" sz="3600">
                <a:latin typeface="Georgia"/>
                <a:ea typeface="Georgia"/>
                <a:cs typeface="Georgia"/>
                <a:sym typeface="Georgia"/>
              </a:rPr>
              <a:t>Desvincular eventos</a:t>
            </a:r>
          </a:p>
        </p:txBody>
      </p:sp>
      <p:sp>
        <p:nvSpPr>
          <p:cNvPr id="166" name="Shape 166"/>
          <p:cNvSpPr txBox="1"/>
          <p:nvPr>
            <p:ph idx="1" type="body"/>
          </p:nvPr>
        </p:nvSpPr>
        <p:spPr>
          <a:xfrm>
            <a:off x="949325" y="1981200"/>
            <a:ext cx="7661400" cy="4114800"/>
          </a:xfrm>
          <a:prstGeom prst="rect">
            <a:avLst/>
          </a:prstGeom>
        </p:spPr>
        <p:txBody>
          <a:bodyPr anchorCtr="0" anchor="t" bIns="91425" lIns="91425" rIns="91425" tIns="91425">
            <a:noAutofit/>
          </a:bodyPr>
          <a:lstStyle/>
          <a:p>
            <a:pPr lvl="0">
              <a:spcBef>
                <a:spcPts val="0"/>
              </a:spcBef>
              <a:buNone/>
            </a:pPr>
            <a:r>
              <a:t/>
            </a:r>
            <a:endParaRPr/>
          </a:p>
        </p:txBody>
      </p:sp>
      <p:pic>
        <p:nvPicPr>
          <p:cNvPr id="167" name="Shape 167"/>
          <p:cNvPicPr preferRelativeResize="0"/>
          <p:nvPr/>
        </p:nvPicPr>
        <p:blipFill rotWithShape="1">
          <a:blip r:embed="rId3">
            <a:alphaModFix/>
          </a:blip>
          <a:srcRect b="19093" l="14287" r="35649" t="38609"/>
          <a:stretch/>
        </p:blipFill>
        <p:spPr>
          <a:xfrm>
            <a:off x="631550" y="2047149"/>
            <a:ext cx="8131574" cy="3864736"/>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931862" y="96838"/>
            <a:ext cx="7157999" cy="1412999"/>
          </a:xfrm>
          <a:prstGeom prst="rect">
            <a:avLst/>
          </a:prstGeom>
        </p:spPr>
        <p:txBody>
          <a:bodyPr anchorCtr="0" anchor="b" bIns="91425" lIns="91425" rIns="91425" tIns="91425">
            <a:noAutofit/>
          </a:bodyPr>
          <a:lstStyle/>
          <a:p>
            <a:pPr lvl="0" rtl="0">
              <a:spcBef>
                <a:spcPts val="1800"/>
              </a:spcBef>
              <a:spcAft>
                <a:spcPts val="400"/>
              </a:spcAft>
              <a:buClr>
                <a:schemeClr val="dk2"/>
              </a:buClr>
              <a:buSzPct val="32352"/>
              <a:buFont typeface="Arial"/>
              <a:buNone/>
            </a:pPr>
            <a:r>
              <a:rPr lang="es-ES" sz="3400">
                <a:solidFill>
                  <a:srgbClr val="111111"/>
                </a:solidFill>
                <a:highlight>
                  <a:srgbClr val="FEFEFE"/>
                </a:highlight>
                <a:latin typeface="Georgia"/>
                <a:ea typeface="Georgia"/>
                <a:cs typeface="Georgia"/>
                <a:sym typeface="Georgia"/>
              </a:rPr>
              <a:t>El objeto del evento</a:t>
            </a:r>
          </a:p>
        </p:txBody>
      </p:sp>
      <p:sp>
        <p:nvSpPr>
          <p:cNvPr id="173" name="Shape 173"/>
          <p:cNvSpPr txBox="1"/>
          <p:nvPr>
            <p:ph idx="1" type="body"/>
          </p:nvPr>
        </p:nvSpPr>
        <p:spPr>
          <a:xfrm>
            <a:off x="949325" y="1981200"/>
            <a:ext cx="7661400" cy="4114800"/>
          </a:xfrm>
          <a:prstGeom prst="rect">
            <a:avLst/>
          </a:prstGeom>
        </p:spPr>
        <p:txBody>
          <a:bodyPr anchorCtr="0" anchor="t" bIns="91425" lIns="91425" rIns="91425" tIns="91425">
            <a:noAutofit/>
          </a:bodyPr>
          <a:lstStyle/>
          <a:p>
            <a:pPr indent="-355600" lvl="0" marL="457200" rtl="0">
              <a:spcBef>
                <a:spcPts val="0"/>
              </a:spcBef>
              <a:buSzPct val="83333"/>
            </a:pPr>
            <a:r>
              <a:rPr lang="es-ES" sz="2400">
                <a:solidFill>
                  <a:srgbClr val="444444"/>
                </a:solidFill>
                <a:highlight>
                  <a:srgbClr val="FEFEFE"/>
                </a:highlight>
                <a:latin typeface="Georgia"/>
                <a:ea typeface="Georgia"/>
                <a:cs typeface="Georgia"/>
                <a:sym typeface="Georgia"/>
              </a:rPr>
              <a:t>La función controladora de eventos recibe un objeto del evento, el cual contiene varios métodos y propiedades.</a:t>
            </a:r>
          </a:p>
          <a:p>
            <a:pPr indent="0" lvl="0" marL="0" rtl="0">
              <a:spcBef>
                <a:spcPts val="0"/>
              </a:spcBef>
              <a:buNone/>
            </a:pPr>
            <a:r>
              <a:t/>
            </a:r>
            <a:endParaRPr sz="2400">
              <a:solidFill>
                <a:srgbClr val="444444"/>
              </a:solidFill>
              <a:highlight>
                <a:srgbClr val="FEFEFE"/>
              </a:highlight>
              <a:latin typeface="Georgia"/>
              <a:ea typeface="Georgia"/>
              <a:cs typeface="Georgia"/>
              <a:sym typeface="Georgia"/>
            </a:endParaRPr>
          </a:p>
          <a:p>
            <a:pPr indent="-355600" lvl="0" marL="457200">
              <a:spcBef>
                <a:spcPts val="0"/>
              </a:spcBef>
              <a:buSzPct val="83333"/>
            </a:pPr>
            <a:r>
              <a:rPr lang="es-ES" sz="2400">
                <a:solidFill>
                  <a:srgbClr val="444444"/>
                </a:solidFill>
                <a:highlight>
                  <a:srgbClr val="FEFEFE"/>
                </a:highlight>
                <a:latin typeface="Georgia"/>
                <a:ea typeface="Georgia"/>
                <a:cs typeface="Georgia"/>
                <a:sym typeface="Georgia"/>
              </a:rPr>
              <a:t>El objeto es comúnmente utilizado para prevenir la acción predeterminada del evento a través del método </a:t>
            </a:r>
            <a:r>
              <a:rPr i="1" lang="es-ES" sz="2400">
                <a:solidFill>
                  <a:srgbClr val="444444"/>
                </a:solidFill>
                <a:highlight>
                  <a:srgbClr val="FEFEFE"/>
                </a:highlight>
                <a:latin typeface="Georgia"/>
                <a:ea typeface="Georgia"/>
                <a:cs typeface="Georgia"/>
                <a:sym typeface="Georgia"/>
              </a:rPr>
              <a:t>preventDefault</a:t>
            </a:r>
            <a:r>
              <a:rPr lang="es-ES" sz="2400">
                <a:solidFill>
                  <a:srgbClr val="444444"/>
                </a:solidFill>
                <a:highlight>
                  <a:srgbClr val="FEFEFE"/>
                </a:highlight>
                <a:latin typeface="Georgia"/>
                <a:ea typeface="Georgia"/>
                <a:cs typeface="Georgia"/>
                <a:sym typeface="Georgia"/>
              </a:rPr>
              <a:t>. Sin embargo, también contiene varias propiedades y métodos útiles.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931862" y="96838"/>
            <a:ext cx="7157999" cy="1412999"/>
          </a:xfrm>
          <a:prstGeom prst="rect">
            <a:avLst/>
          </a:prstGeom>
        </p:spPr>
        <p:txBody>
          <a:bodyPr anchorCtr="0" anchor="b" bIns="91425" lIns="91425" rIns="91425" tIns="91425">
            <a:noAutofit/>
          </a:bodyPr>
          <a:lstStyle/>
          <a:p>
            <a:pPr lvl="0" rtl="0">
              <a:spcBef>
                <a:spcPts val="1800"/>
              </a:spcBef>
              <a:spcAft>
                <a:spcPts val="400"/>
              </a:spcAft>
              <a:buNone/>
            </a:pPr>
            <a:r>
              <a:rPr lang="es-ES" sz="3400">
                <a:solidFill>
                  <a:srgbClr val="111111"/>
                </a:solidFill>
                <a:highlight>
                  <a:srgbClr val="FEFEFE"/>
                </a:highlight>
                <a:latin typeface="Georgia"/>
                <a:ea typeface="Georgia"/>
                <a:cs typeface="Georgia"/>
                <a:sym typeface="Georgia"/>
              </a:rPr>
              <a:t>El objeto del evento</a:t>
            </a:r>
          </a:p>
        </p:txBody>
      </p:sp>
      <p:sp>
        <p:nvSpPr>
          <p:cNvPr id="179" name="Shape 179"/>
          <p:cNvSpPr txBox="1"/>
          <p:nvPr>
            <p:ph idx="1" type="body"/>
          </p:nvPr>
        </p:nvSpPr>
        <p:spPr>
          <a:xfrm>
            <a:off x="949325" y="1981200"/>
            <a:ext cx="7661400" cy="4114800"/>
          </a:xfrm>
          <a:prstGeom prst="rect">
            <a:avLst/>
          </a:prstGeom>
        </p:spPr>
        <p:txBody>
          <a:bodyPr anchorCtr="0" anchor="t" bIns="91425" lIns="91425" rIns="91425" tIns="91425">
            <a:noAutofit/>
          </a:bodyPr>
          <a:lstStyle/>
          <a:p>
            <a:pPr indent="-368300" lvl="0" marL="457200" rtl="0">
              <a:lnSpc>
                <a:spcPct val="150000"/>
              </a:lnSpc>
              <a:spcBef>
                <a:spcPts val="0"/>
              </a:spcBef>
              <a:buClr>
                <a:srgbClr val="444444"/>
              </a:buClr>
              <a:buSzPct val="100000"/>
              <a:buFont typeface="Georgia"/>
            </a:pPr>
            <a:r>
              <a:rPr b="1" lang="es-ES" sz="2200">
                <a:solidFill>
                  <a:srgbClr val="444444"/>
                </a:solidFill>
                <a:highlight>
                  <a:srgbClr val="FEFEFE"/>
                </a:highlight>
                <a:latin typeface="Georgia"/>
                <a:ea typeface="Georgia"/>
                <a:cs typeface="Georgia"/>
                <a:sym typeface="Georgia"/>
              </a:rPr>
              <a:t>pageX, pageY</a:t>
            </a:r>
          </a:p>
          <a:p>
            <a:pPr indent="-381000" lvl="0" marL="457200" rtl="0">
              <a:lnSpc>
                <a:spcPct val="150000"/>
              </a:lnSpc>
              <a:spcBef>
                <a:spcPts val="0"/>
              </a:spcBef>
              <a:buClr>
                <a:srgbClr val="444444"/>
              </a:buClr>
              <a:buSzPct val="109090"/>
              <a:buFont typeface="Georgia"/>
              <a:buNone/>
            </a:pPr>
            <a:r>
              <a:rPr lang="es-ES" sz="2200">
                <a:solidFill>
                  <a:srgbClr val="444444"/>
                </a:solidFill>
                <a:highlight>
                  <a:srgbClr val="FEFEFE"/>
                </a:highlight>
                <a:latin typeface="Georgia"/>
                <a:ea typeface="Georgia"/>
                <a:cs typeface="Georgia"/>
                <a:sym typeface="Georgia"/>
              </a:rPr>
              <a:t>La posición del puntero del ratón en el momento que el evento ocurrió, relativo a las zonas superiores e izquierda de la página.</a:t>
            </a:r>
          </a:p>
          <a:p>
            <a:pPr indent="-368300" lvl="0" marL="457200" rtl="0">
              <a:lnSpc>
                <a:spcPct val="150000"/>
              </a:lnSpc>
              <a:spcBef>
                <a:spcPts val="0"/>
              </a:spcBef>
              <a:buClr>
                <a:srgbClr val="444444"/>
              </a:buClr>
              <a:buSzPct val="100000"/>
              <a:buFont typeface="Georgia"/>
            </a:pPr>
            <a:r>
              <a:rPr b="1" lang="es-ES" sz="2200">
                <a:solidFill>
                  <a:srgbClr val="444444"/>
                </a:solidFill>
                <a:highlight>
                  <a:srgbClr val="FEFEFE"/>
                </a:highlight>
                <a:latin typeface="Georgia"/>
                <a:ea typeface="Georgia"/>
                <a:cs typeface="Georgia"/>
                <a:sym typeface="Georgia"/>
              </a:rPr>
              <a:t>type</a:t>
            </a:r>
          </a:p>
          <a:p>
            <a:pPr indent="-381000" lvl="0" marL="457200" rtl="0">
              <a:lnSpc>
                <a:spcPct val="150000"/>
              </a:lnSpc>
              <a:spcBef>
                <a:spcPts val="0"/>
              </a:spcBef>
              <a:buClr>
                <a:srgbClr val="444444"/>
              </a:buClr>
              <a:buSzPct val="109090"/>
              <a:buFont typeface="Georgia"/>
              <a:buNone/>
            </a:pPr>
            <a:r>
              <a:rPr lang="es-ES" sz="2200">
                <a:solidFill>
                  <a:srgbClr val="444444"/>
                </a:solidFill>
                <a:highlight>
                  <a:srgbClr val="FEFEFE"/>
                </a:highlight>
                <a:latin typeface="Georgia"/>
                <a:ea typeface="Georgia"/>
                <a:cs typeface="Georgia"/>
                <a:sym typeface="Georgia"/>
              </a:rPr>
              <a:t>El tipo de evento (por ejemplo “click”).</a:t>
            </a:r>
          </a:p>
          <a:p>
            <a:pPr indent="0" lvl="0" marL="0" rtl="0">
              <a:spcBef>
                <a:spcPts val="0"/>
              </a:spcBef>
              <a:buNone/>
            </a:pPr>
            <a:r>
              <a:t/>
            </a:r>
            <a:endParaRPr sz="2200">
              <a:solidFill>
                <a:srgbClr val="444444"/>
              </a:solidFill>
              <a:highlight>
                <a:srgbClr val="FEFEFE"/>
              </a:highlight>
              <a:latin typeface="Georgia"/>
              <a:ea typeface="Georgia"/>
              <a:cs typeface="Georgia"/>
              <a:sym typeface="Georgia"/>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931862" y="96838"/>
            <a:ext cx="7157999" cy="1412999"/>
          </a:xfrm>
          <a:prstGeom prst="rect">
            <a:avLst/>
          </a:prstGeom>
        </p:spPr>
        <p:txBody>
          <a:bodyPr anchorCtr="0" anchor="b" bIns="91425" lIns="91425" rIns="91425" tIns="91425">
            <a:noAutofit/>
          </a:bodyPr>
          <a:lstStyle/>
          <a:p>
            <a:pPr lvl="0" rtl="0">
              <a:spcBef>
                <a:spcPts val="1800"/>
              </a:spcBef>
              <a:spcAft>
                <a:spcPts val="400"/>
              </a:spcAft>
              <a:buNone/>
            </a:pPr>
            <a:r>
              <a:rPr lang="es-ES" sz="3400">
                <a:solidFill>
                  <a:srgbClr val="111111"/>
                </a:solidFill>
                <a:highlight>
                  <a:srgbClr val="FEFEFE"/>
                </a:highlight>
                <a:latin typeface="Georgia"/>
                <a:ea typeface="Georgia"/>
                <a:cs typeface="Georgia"/>
                <a:sym typeface="Georgia"/>
              </a:rPr>
              <a:t>El objeto del evento</a:t>
            </a:r>
          </a:p>
        </p:txBody>
      </p:sp>
      <p:sp>
        <p:nvSpPr>
          <p:cNvPr id="185" name="Shape 185"/>
          <p:cNvSpPr txBox="1"/>
          <p:nvPr>
            <p:ph idx="1" type="body"/>
          </p:nvPr>
        </p:nvSpPr>
        <p:spPr>
          <a:xfrm>
            <a:off x="949325" y="1981200"/>
            <a:ext cx="7661400" cy="4114800"/>
          </a:xfrm>
          <a:prstGeom prst="rect">
            <a:avLst/>
          </a:prstGeom>
        </p:spPr>
        <p:txBody>
          <a:bodyPr anchorCtr="0" anchor="t" bIns="91425" lIns="91425" rIns="91425" tIns="91425">
            <a:noAutofit/>
          </a:bodyPr>
          <a:lstStyle/>
          <a:p>
            <a:pPr indent="-368300" lvl="0" marL="457200" rtl="0">
              <a:lnSpc>
                <a:spcPct val="150000"/>
              </a:lnSpc>
              <a:spcBef>
                <a:spcPts val="0"/>
              </a:spcBef>
              <a:buClr>
                <a:srgbClr val="444444"/>
              </a:buClr>
              <a:buSzPct val="100000"/>
              <a:buFont typeface="Georgia"/>
            </a:pPr>
            <a:r>
              <a:rPr b="1" lang="es-ES" sz="2200">
                <a:solidFill>
                  <a:srgbClr val="444444"/>
                </a:solidFill>
                <a:highlight>
                  <a:srgbClr val="FEFEFE"/>
                </a:highlight>
                <a:latin typeface="Georgia"/>
                <a:ea typeface="Georgia"/>
                <a:cs typeface="Georgia"/>
                <a:sym typeface="Georgia"/>
              </a:rPr>
              <a:t>which</a:t>
            </a:r>
          </a:p>
          <a:p>
            <a:pPr indent="-381000" lvl="0" marL="457200" rtl="0">
              <a:lnSpc>
                <a:spcPct val="150000"/>
              </a:lnSpc>
              <a:spcBef>
                <a:spcPts val="0"/>
              </a:spcBef>
              <a:buClr>
                <a:srgbClr val="444444"/>
              </a:buClr>
              <a:buSzPct val="109090"/>
              <a:buFont typeface="Georgia"/>
              <a:buNone/>
            </a:pPr>
            <a:r>
              <a:rPr lang="es-ES" sz="2200">
                <a:solidFill>
                  <a:srgbClr val="444444"/>
                </a:solidFill>
                <a:highlight>
                  <a:srgbClr val="FEFEFE"/>
                </a:highlight>
                <a:latin typeface="Georgia"/>
                <a:ea typeface="Georgia"/>
                <a:cs typeface="Georgia"/>
                <a:sym typeface="Georgia"/>
              </a:rPr>
              <a:t>El botón o tecla presionada.</a:t>
            </a:r>
          </a:p>
          <a:p>
            <a:pPr indent="-368300" lvl="0" marL="457200" rtl="0">
              <a:lnSpc>
                <a:spcPct val="150000"/>
              </a:lnSpc>
              <a:spcBef>
                <a:spcPts val="0"/>
              </a:spcBef>
              <a:buClr>
                <a:srgbClr val="444444"/>
              </a:buClr>
              <a:buSzPct val="100000"/>
              <a:buFont typeface="Georgia"/>
            </a:pPr>
            <a:r>
              <a:rPr b="1" lang="es-ES" sz="2200">
                <a:solidFill>
                  <a:srgbClr val="444444"/>
                </a:solidFill>
                <a:highlight>
                  <a:srgbClr val="FEFEFE"/>
                </a:highlight>
                <a:latin typeface="Georgia"/>
                <a:ea typeface="Georgia"/>
                <a:cs typeface="Georgia"/>
                <a:sym typeface="Georgia"/>
              </a:rPr>
              <a:t>target</a:t>
            </a:r>
          </a:p>
          <a:p>
            <a:pPr indent="-381000" lvl="0" marL="457200" rtl="0">
              <a:lnSpc>
                <a:spcPct val="150000"/>
              </a:lnSpc>
              <a:spcBef>
                <a:spcPts val="0"/>
              </a:spcBef>
              <a:buClr>
                <a:srgbClr val="444444"/>
              </a:buClr>
              <a:buSzPct val="109090"/>
              <a:buFont typeface="Georgia"/>
              <a:buNone/>
            </a:pPr>
            <a:r>
              <a:rPr lang="es-ES" sz="2200">
                <a:solidFill>
                  <a:srgbClr val="444444"/>
                </a:solidFill>
                <a:highlight>
                  <a:srgbClr val="FEFEFE"/>
                </a:highlight>
                <a:latin typeface="Georgia"/>
                <a:ea typeface="Georgia"/>
                <a:cs typeface="Georgia"/>
                <a:sym typeface="Georgia"/>
              </a:rPr>
              <a:t>El elemento DOM que inicializó el evento.</a:t>
            </a:r>
          </a:p>
          <a:p>
            <a:pPr indent="-368300" lvl="0" marL="457200" rtl="0">
              <a:lnSpc>
                <a:spcPct val="150000"/>
              </a:lnSpc>
              <a:spcBef>
                <a:spcPts val="0"/>
              </a:spcBef>
              <a:buClr>
                <a:srgbClr val="444444"/>
              </a:buClr>
              <a:buSzPct val="100000"/>
              <a:buFont typeface="Georgia"/>
            </a:pPr>
            <a:r>
              <a:rPr b="1" lang="es-ES" sz="2200">
                <a:solidFill>
                  <a:srgbClr val="444444"/>
                </a:solidFill>
                <a:highlight>
                  <a:srgbClr val="FEFEFE"/>
                </a:highlight>
                <a:latin typeface="Georgia"/>
                <a:ea typeface="Georgia"/>
                <a:cs typeface="Georgia"/>
                <a:sym typeface="Georgia"/>
              </a:rPr>
              <a:t>preventDefault()</a:t>
            </a:r>
          </a:p>
          <a:p>
            <a:pPr indent="-228600" lvl="0" marL="457200" rtl="0">
              <a:lnSpc>
                <a:spcPct val="150000"/>
              </a:lnSpc>
              <a:spcBef>
                <a:spcPts val="0"/>
              </a:spcBef>
              <a:buNone/>
            </a:pPr>
            <a:r>
              <a:rPr lang="es-ES" sz="2200">
                <a:solidFill>
                  <a:srgbClr val="444444"/>
                </a:solidFill>
                <a:highlight>
                  <a:srgbClr val="FEFEFE"/>
                </a:highlight>
                <a:latin typeface="Georgia"/>
                <a:ea typeface="Georgia"/>
                <a:cs typeface="Georgia"/>
                <a:sym typeface="Georgia"/>
              </a:rPr>
              <a:t>Cancela la acción predeterminada del evento.</a:t>
            </a:r>
          </a:p>
          <a:p>
            <a:pPr indent="-368300" lvl="0" marL="457200" rtl="0">
              <a:lnSpc>
                <a:spcPct val="150000"/>
              </a:lnSpc>
              <a:spcBef>
                <a:spcPts val="0"/>
              </a:spcBef>
              <a:buClr>
                <a:srgbClr val="444444"/>
              </a:buClr>
              <a:buSzPct val="100000"/>
              <a:buFont typeface="Georgia"/>
            </a:pPr>
            <a:r>
              <a:rPr b="1" lang="es-ES" sz="2200">
                <a:solidFill>
                  <a:srgbClr val="444444"/>
                </a:solidFill>
                <a:highlight>
                  <a:srgbClr val="FEFEFE"/>
                </a:highlight>
                <a:latin typeface="Georgia"/>
                <a:ea typeface="Georgia"/>
                <a:cs typeface="Georgia"/>
                <a:sym typeface="Georgia"/>
              </a:rPr>
              <a:t>stopPropagation()</a:t>
            </a:r>
          </a:p>
          <a:p>
            <a:pPr indent="-381000" lvl="0" marL="457200" rtl="0">
              <a:lnSpc>
                <a:spcPct val="150000"/>
              </a:lnSpc>
              <a:spcBef>
                <a:spcPts val="0"/>
              </a:spcBef>
              <a:buClr>
                <a:srgbClr val="444444"/>
              </a:buClr>
              <a:buSzPct val="109090"/>
              <a:buFont typeface="Georgia"/>
              <a:buNone/>
            </a:pPr>
            <a:r>
              <a:rPr lang="es-ES" sz="2200">
                <a:solidFill>
                  <a:srgbClr val="444444"/>
                </a:solidFill>
                <a:highlight>
                  <a:srgbClr val="FEFEFE"/>
                </a:highlight>
                <a:latin typeface="Georgia"/>
                <a:ea typeface="Georgia"/>
                <a:cs typeface="Georgia"/>
                <a:sym typeface="Georgia"/>
              </a:rPr>
              <a:t>Detiene la propagación del evento sobre otros elementos.</a:t>
            </a:r>
          </a:p>
          <a:p>
            <a:pPr indent="0" lvl="0" marL="0" rtl="0">
              <a:spcBef>
                <a:spcPts val="0"/>
              </a:spcBef>
              <a:buNone/>
            </a:pPr>
            <a:r>
              <a:t/>
            </a:r>
            <a:endParaRPr sz="2200">
              <a:solidFill>
                <a:srgbClr val="444444"/>
              </a:solidFill>
              <a:highlight>
                <a:srgbClr val="FEFEFE"/>
              </a:highlight>
              <a:latin typeface="Georgia"/>
              <a:ea typeface="Georgia"/>
              <a:cs typeface="Georgia"/>
              <a:sym typeface="Georgia"/>
            </a:endParaRPr>
          </a:p>
          <a:p>
            <a:pPr indent="0" lvl="0" marL="0" rtl="0">
              <a:spcBef>
                <a:spcPts val="0"/>
              </a:spcBef>
              <a:buNone/>
            </a:pPr>
            <a:r>
              <a:t/>
            </a:r>
            <a:endParaRPr b="1" sz="2200">
              <a:solidFill>
                <a:srgbClr val="444444"/>
              </a:solidFill>
              <a:highlight>
                <a:srgbClr val="FEFEFE"/>
              </a:highlight>
              <a:latin typeface="Georgia"/>
              <a:ea typeface="Georgia"/>
              <a:cs typeface="Georgia"/>
              <a:sym typeface="Georgia"/>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931862" y="96838"/>
            <a:ext cx="7157999" cy="1412999"/>
          </a:xfrm>
          <a:prstGeom prst="rect">
            <a:avLst/>
          </a:prstGeom>
        </p:spPr>
        <p:txBody>
          <a:bodyPr anchorCtr="0" anchor="b" bIns="91425" lIns="91425" rIns="91425" tIns="91425">
            <a:noAutofit/>
          </a:bodyPr>
          <a:lstStyle/>
          <a:p>
            <a:pPr lvl="0" rtl="0">
              <a:spcBef>
                <a:spcPts val="1800"/>
              </a:spcBef>
              <a:spcAft>
                <a:spcPts val="400"/>
              </a:spcAft>
              <a:buNone/>
            </a:pPr>
            <a:r>
              <a:rPr lang="es-ES" sz="3400">
                <a:solidFill>
                  <a:srgbClr val="111111"/>
                </a:solidFill>
                <a:highlight>
                  <a:srgbClr val="FEFEFE"/>
                </a:highlight>
                <a:latin typeface="Georgia"/>
                <a:ea typeface="Georgia"/>
                <a:cs typeface="Georgia"/>
                <a:sym typeface="Georgia"/>
              </a:rPr>
              <a:t>Delegación de eventos</a:t>
            </a:r>
          </a:p>
        </p:txBody>
      </p:sp>
      <p:pic>
        <p:nvPicPr>
          <p:cNvPr id="191" name="Shape 191"/>
          <p:cNvPicPr preferRelativeResize="0"/>
          <p:nvPr/>
        </p:nvPicPr>
        <p:blipFill rotWithShape="1">
          <a:blip r:embed="rId3">
            <a:alphaModFix/>
          </a:blip>
          <a:srcRect b="46965" l="16904" r="48162" t="38853"/>
          <a:stretch/>
        </p:blipFill>
        <p:spPr>
          <a:xfrm>
            <a:off x="586900" y="2095950"/>
            <a:ext cx="7930624" cy="1810924"/>
          </a:xfrm>
          <a:prstGeom prst="rect">
            <a:avLst/>
          </a:prstGeom>
          <a:noFill/>
          <a:ln>
            <a:noFill/>
          </a:ln>
        </p:spPr>
      </p:pic>
      <p:pic>
        <p:nvPicPr>
          <p:cNvPr id="192" name="Shape 192"/>
          <p:cNvPicPr preferRelativeResize="0"/>
          <p:nvPr/>
        </p:nvPicPr>
        <p:blipFill rotWithShape="1">
          <a:blip r:embed="rId4">
            <a:alphaModFix/>
          </a:blip>
          <a:srcRect b="50632" l="14156" r="52836" t="37142"/>
          <a:stretch/>
        </p:blipFill>
        <p:spPr>
          <a:xfrm>
            <a:off x="931875" y="3961287"/>
            <a:ext cx="7867775" cy="1639137"/>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931862" y="96838"/>
            <a:ext cx="7157999" cy="1412999"/>
          </a:xfrm>
          <a:prstGeom prst="rect">
            <a:avLst/>
          </a:prstGeom>
        </p:spPr>
        <p:txBody>
          <a:bodyPr anchorCtr="0" anchor="b" bIns="91425" lIns="91425" rIns="91425" tIns="91425">
            <a:noAutofit/>
          </a:bodyPr>
          <a:lstStyle/>
          <a:p>
            <a:pPr lvl="0" rtl="0">
              <a:spcBef>
                <a:spcPts val="1800"/>
              </a:spcBef>
              <a:spcAft>
                <a:spcPts val="400"/>
              </a:spcAft>
              <a:buNone/>
            </a:pPr>
            <a:r>
              <a:rPr lang="es-ES" sz="3400">
                <a:solidFill>
                  <a:srgbClr val="111111"/>
                </a:solidFill>
                <a:highlight>
                  <a:srgbClr val="FEFEFE"/>
                </a:highlight>
                <a:latin typeface="Georgia"/>
                <a:ea typeface="Georgia"/>
                <a:cs typeface="Georgia"/>
                <a:sym typeface="Georgia"/>
              </a:rPr>
              <a:t>Funciones auxiliares de eventos</a:t>
            </a:r>
          </a:p>
        </p:txBody>
      </p:sp>
      <p:sp>
        <p:nvSpPr>
          <p:cNvPr id="198" name="Shape 198"/>
          <p:cNvSpPr txBox="1"/>
          <p:nvPr>
            <p:ph idx="1" type="body"/>
          </p:nvPr>
        </p:nvSpPr>
        <p:spPr>
          <a:xfrm>
            <a:off x="949325" y="1981200"/>
            <a:ext cx="7661400" cy="4114800"/>
          </a:xfrm>
          <a:prstGeom prst="rect">
            <a:avLst/>
          </a:prstGeom>
        </p:spPr>
        <p:txBody>
          <a:bodyPr anchorCtr="0" anchor="t" bIns="91425" lIns="91425" rIns="91425" tIns="91425">
            <a:noAutofit/>
          </a:bodyPr>
          <a:lstStyle/>
          <a:p>
            <a:pPr indent="-69850" lvl="0" marL="0" rtl="0">
              <a:lnSpc>
                <a:spcPct val="138461"/>
              </a:lnSpc>
              <a:spcBef>
                <a:spcPts val="1400"/>
              </a:spcBef>
              <a:spcAft>
                <a:spcPts val="400"/>
              </a:spcAft>
              <a:buClr>
                <a:schemeClr val="dk2"/>
              </a:buClr>
              <a:buSzPct val="55000"/>
              <a:buFont typeface="Arial"/>
              <a:buNone/>
            </a:pPr>
            <a:r>
              <a:rPr lang="es-ES" sz="2000">
                <a:solidFill>
                  <a:schemeClr val="dk2"/>
                </a:solidFill>
                <a:highlight>
                  <a:srgbClr val="FEFEFE"/>
                </a:highlight>
                <a:latin typeface="Verdana"/>
                <a:ea typeface="Verdana"/>
                <a:cs typeface="Verdana"/>
                <a:sym typeface="Verdana"/>
              </a:rPr>
              <a:t>$.fn.hover</a:t>
            </a:r>
          </a:p>
          <a:p>
            <a:pPr indent="-381000" lvl="0" marL="457200">
              <a:spcBef>
                <a:spcPts val="0"/>
              </a:spcBef>
              <a:buSzPct val="100000"/>
            </a:pPr>
            <a:r>
              <a:rPr lang="es-ES" sz="2400"/>
              <a:t>Permite usar una o dos funciones que se realizarán con los eventos mouseenter y mouseleave.</a:t>
            </a:r>
          </a:p>
        </p:txBody>
      </p:sp>
      <p:pic>
        <p:nvPicPr>
          <p:cNvPr id="199" name="Shape 199"/>
          <p:cNvPicPr preferRelativeResize="0"/>
          <p:nvPr/>
        </p:nvPicPr>
        <p:blipFill rotWithShape="1">
          <a:blip r:embed="rId3">
            <a:alphaModFix/>
          </a:blip>
          <a:srcRect b="35433" l="9729" r="58802" t="47302"/>
          <a:stretch/>
        </p:blipFill>
        <p:spPr>
          <a:xfrm>
            <a:off x="1483200" y="3821175"/>
            <a:ext cx="5903449" cy="2429174"/>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idx="1" type="subTitle"/>
          </p:nvPr>
        </p:nvSpPr>
        <p:spPr>
          <a:xfrm>
            <a:off x="2286000" y="3581400"/>
            <a:ext cx="5638800" cy="1904999"/>
          </a:xfrm>
          <a:prstGeom prst="rect">
            <a:avLst/>
          </a:prstGeom>
        </p:spPr>
        <p:txBody>
          <a:bodyPr anchorCtr="0" anchor="t" bIns="91425" lIns="91425" rIns="91425" tIns="91425">
            <a:noAutofit/>
          </a:bodyPr>
          <a:lstStyle/>
          <a:p>
            <a:pPr lvl="0">
              <a:spcBef>
                <a:spcPts val="0"/>
              </a:spcBef>
              <a:buNone/>
            </a:pPr>
            <a:r>
              <a:t/>
            </a:r>
            <a:endParaRPr/>
          </a:p>
        </p:txBody>
      </p:sp>
      <p:sp>
        <p:nvSpPr>
          <p:cNvPr id="107" name="Shape 107"/>
          <p:cNvSpPr txBox="1"/>
          <p:nvPr>
            <p:ph type="ctrTitle"/>
          </p:nvPr>
        </p:nvSpPr>
        <p:spPr>
          <a:xfrm>
            <a:off x="838200" y="1443037"/>
            <a:ext cx="7086600" cy="1600199"/>
          </a:xfrm>
          <a:prstGeom prst="rect">
            <a:avLst/>
          </a:prstGeom>
        </p:spPr>
        <p:txBody>
          <a:bodyPr anchorCtr="0" anchor="ctr" bIns="91425" lIns="91425" rIns="91425" tIns="91425">
            <a:noAutofit/>
          </a:bodyPr>
          <a:lstStyle/>
          <a:p>
            <a:pPr lvl="0">
              <a:spcBef>
                <a:spcPts val="0"/>
              </a:spcBef>
              <a:buNone/>
            </a:pPr>
            <a:r>
              <a:rPr lang="es-ES" sz="3000"/>
              <a:t>Tipos de eventos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pic>
        <p:nvPicPr>
          <p:cNvPr id="112" name="Shape 112"/>
          <p:cNvPicPr preferRelativeResize="0"/>
          <p:nvPr/>
        </p:nvPicPr>
        <p:blipFill>
          <a:blip r:embed="rId3">
            <a:alphaModFix/>
          </a:blip>
          <a:stretch>
            <a:fillRect/>
          </a:stretch>
        </p:blipFill>
        <p:spPr>
          <a:xfrm>
            <a:off x="7144550" y="1257750"/>
            <a:ext cx="1692049" cy="1692049"/>
          </a:xfrm>
          <a:prstGeom prst="rect">
            <a:avLst/>
          </a:prstGeom>
          <a:noFill/>
          <a:ln>
            <a:noFill/>
          </a:ln>
        </p:spPr>
      </p:pic>
      <p:sp>
        <p:nvSpPr>
          <p:cNvPr id="113" name="Shape 113"/>
          <p:cNvSpPr txBox="1"/>
          <p:nvPr>
            <p:ph type="title"/>
          </p:nvPr>
        </p:nvSpPr>
        <p:spPr>
          <a:xfrm>
            <a:off x="931862" y="-26988"/>
            <a:ext cx="7158036" cy="1412876"/>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i="0" lang="es-ES" sz="3000" u="none" cap="none" strike="noStrike">
                <a:solidFill>
                  <a:schemeClr val="dk2"/>
                </a:solidFill>
                <a:latin typeface="Georgia"/>
                <a:ea typeface="Georgia"/>
                <a:cs typeface="Georgia"/>
                <a:sym typeface="Georgia"/>
              </a:rPr>
              <a:t>Eventos relacionados con el ratón</a:t>
            </a:r>
          </a:p>
        </p:txBody>
      </p:sp>
      <p:sp>
        <p:nvSpPr>
          <p:cNvPr id="114" name="Shape 114"/>
          <p:cNvSpPr txBox="1"/>
          <p:nvPr>
            <p:ph idx="1" type="body"/>
          </p:nvPr>
        </p:nvSpPr>
        <p:spPr>
          <a:xfrm>
            <a:off x="696925" y="2051075"/>
            <a:ext cx="7686899" cy="4526100"/>
          </a:xfrm>
          <a:prstGeom prst="rect">
            <a:avLst/>
          </a:prstGeom>
          <a:noFill/>
          <a:ln>
            <a:noFill/>
          </a:ln>
        </p:spPr>
        <p:txBody>
          <a:bodyPr anchorCtr="0" anchor="t" bIns="45700" lIns="91425" rIns="91425" tIns="45700">
            <a:noAutofit/>
          </a:bodyPr>
          <a:lstStyle/>
          <a:p>
            <a:pPr indent="-447675" lvl="0" marL="447675" marR="0" rtl="0" algn="l">
              <a:lnSpc>
                <a:spcPct val="90000"/>
              </a:lnSpc>
              <a:spcBef>
                <a:spcPts val="0"/>
              </a:spcBef>
              <a:spcAft>
                <a:spcPts val="0"/>
              </a:spcAft>
              <a:buClr>
                <a:schemeClr val="accent1"/>
              </a:buClr>
              <a:buSzPct val="70000"/>
              <a:buFont typeface="Noto Symbol"/>
              <a:buChar char="■"/>
            </a:pPr>
            <a:r>
              <a:rPr b="1" i="0" lang="es-ES" sz="2000" u="none" cap="none" strike="noStrike">
                <a:solidFill>
                  <a:schemeClr val="dk1"/>
                </a:solidFill>
                <a:latin typeface="Arial"/>
                <a:ea typeface="Arial"/>
                <a:cs typeface="Arial"/>
                <a:sym typeface="Arial"/>
              </a:rPr>
              <a:t>click()</a:t>
            </a:r>
            <a:r>
              <a:rPr b="0" i="0" lang="es-ES" sz="2000" u="none" cap="none" strike="noStrike">
                <a:solidFill>
                  <a:schemeClr val="dk1"/>
                </a:solidFill>
                <a:latin typeface="Arial"/>
                <a:ea typeface="Arial"/>
                <a:cs typeface="Arial"/>
                <a:sym typeface="Arial"/>
              </a:rPr>
              <a:t> </a:t>
            </a:r>
            <a:br>
              <a:rPr b="0" i="0" lang="es-ES" sz="2000" u="none" cap="none" strike="noStrike">
                <a:solidFill>
                  <a:schemeClr val="dk1"/>
                </a:solidFill>
                <a:latin typeface="Arial"/>
                <a:ea typeface="Arial"/>
                <a:cs typeface="Arial"/>
                <a:sym typeface="Arial"/>
              </a:rPr>
            </a:br>
            <a:r>
              <a:rPr b="0" i="0" lang="es-ES" sz="2000" u="none" cap="none" strike="noStrike">
                <a:solidFill>
                  <a:schemeClr val="dk1"/>
                </a:solidFill>
                <a:latin typeface="Arial"/>
                <a:ea typeface="Arial"/>
                <a:cs typeface="Arial"/>
                <a:sym typeface="Arial"/>
              </a:rPr>
              <a:t>Cuando se produce un clic en un elemento de la página.</a:t>
            </a:r>
          </a:p>
          <a:p>
            <a:pPr indent="-447675" lvl="0" marL="447675" marR="0" rtl="0" algn="l">
              <a:lnSpc>
                <a:spcPct val="90000"/>
              </a:lnSpc>
              <a:spcBef>
                <a:spcPts val="400"/>
              </a:spcBef>
              <a:spcAft>
                <a:spcPts val="0"/>
              </a:spcAft>
              <a:buClr>
                <a:schemeClr val="accent1"/>
              </a:buClr>
              <a:buSzPct val="70000"/>
              <a:buFont typeface="Noto Symbol"/>
              <a:buChar char="■"/>
            </a:pPr>
            <a:r>
              <a:rPr b="1" i="0" lang="es-ES" sz="2000" u="none" cap="none" strike="noStrike">
                <a:solidFill>
                  <a:schemeClr val="dk1"/>
                </a:solidFill>
                <a:latin typeface="Arial"/>
                <a:ea typeface="Arial"/>
                <a:cs typeface="Arial"/>
                <a:sym typeface="Arial"/>
              </a:rPr>
              <a:t>dblclick()</a:t>
            </a:r>
            <a:r>
              <a:rPr b="0" i="0" lang="es-ES" sz="2000" u="none" cap="none" strike="noStrike">
                <a:solidFill>
                  <a:schemeClr val="dk1"/>
                </a:solidFill>
                <a:latin typeface="Arial"/>
                <a:ea typeface="Arial"/>
                <a:cs typeface="Arial"/>
                <a:sym typeface="Arial"/>
              </a:rPr>
              <a:t> </a:t>
            </a:r>
            <a:br>
              <a:rPr b="0" i="0" lang="es-ES" sz="2000" u="none" cap="none" strike="noStrike">
                <a:solidFill>
                  <a:schemeClr val="dk1"/>
                </a:solidFill>
                <a:latin typeface="Arial"/>
                <a:ea typeface="Arial"/>
                <a:cs typeface="Arial"/>
                <a:sym typeface="Arial"/>
              </a:rPr>
            </a:br>
            <a:r>
              <a:rPr b="0" i="0" lang="es-ES" sz="2000" u="none" cap="none" strike="noStrike">
                <a:solidFill>
                  <a:schemeClr val="dk1"/>
                </a:solidFill>
                <a:latin typeface="Arial"/>
                <a:ea typeface="Arial"/>
                <a:cs typeface="Arial"/>
                <a:sym typeface="Arial"/>
              </a:rPr>
              <a:t>Cuando se produce un doble clic sobre un elemento.</a:t>
            </a:r>
          </a:p>
          <a:p>
            <a:pPr indent="-447675" lvl="0" marL="447675" marR="0" rtl="0" algn="l">
              <a:lnSpc>
                <a:spcPct val="90000"/>
              </a:lnSpc>
              <a:spcBef>
                <a:spcPts val="400"/>
              </a:spcBef>
              <a:spcAft>
                <a:spcPts val="0"/>
              </a:spcAft>
              <a:buClr>
                <a:schemeClr val="accent1"/>
              </a:buClr>
              <a:buSzPct val="70000"/>
              <a:buFont typeface="Noto Symbol"/>
              <a:buChar char="■"/>
            </a:pPr>
            <a:r>
              <a:rPr b="1" i="0" lang="es-ES" sz="2000" u="none" cap="none" strike="noStrike">
                <a:solidFill>
                  <a:schemeClr val="dk1"/>
                </a:solidFill>
                <a:latin typeface="Arial"/>
                <a:ea typeface="Arial"/>
                <a:cs typeface="Arial"/>
                <a:sym typeface="Arial"/>
              </a:rPr>
              <a:t>hover()</a:t>
            </a:r>
            <a:r>
              <a:rPr b="0" i="0" lang="es-ES" sz="2000" u="none" cap="none" strike="noStrike">
                <a:solidFill>
                  <a:schemeClr val="dk1"/>
                </a:solidFill>
                <a:latin typeface="Arial"/>
                <a:ea typeface="Arial"/>
                <a:cs typeface="Arial"/>
                <a:sym typeface="Arial"/>
              </a:rPr>
              <a:t> </a:t>
            </a:r>
            <a:br>
              <a:rPr b="0" i="0" lang="es-ES" sz="2000" u="none" cap="none" strike="noStrike">
                <a:solidFill>
                  <a:schemeClr val="dk1"/>
                </a:solidFill>
                <a:latin typeface="Arial"/>
                <a:ea typeface="Arial"/>
                <a:cs typeface="Arial"/>
                <a:sym typeface="Arial"/>
              </a:rPr>
            </a:br>
            <a:r>
              <a:rPr b="0" i="0" lang="es-ES" sz="2000" u="none" cap="none" strike="noStrike">
                <a:solidFill>
                  <a:schemeClr val="dk1"/>
                </a:solidFill>
                <a:latin typeface="Arial"/>
                <a:ea typeface="Arial"/>
                <a:cs typeface="Arial"/>
                <a:sym typeface="Arial"/>
              </a:rPr>
              <a:t>Esta función en realidad sirve para manejar dos eventos, cuando el ratón entra y sale de encima de un elemento. Por tanto espera recibir dos funciones.</a:t>
            </a:r>
          </a:p>
          <a:p>
            <a:pPr indent="-447675" lvl="0" marL="447675" marR="0" rtl="0" algn="l">
              <a:lnSpc>
                <a:spcPct val="90000"/>
              </a:lnSpc>
              <a:spcBef>
                <a:spcPts val="400"/>
              </a:spcBef>
              <a:spcAft>
                <a:spcPts val="0"/>
              </a:spcAft>
              <a:buClr>
                <a:schemeClr val="accent1"/>
              </a:buClr>
              <a:buSzPct val="70000"/>
              <a:buFont typeface="Noto Symbol"/>
              <a:buChar char="■"/>
            </a:pPr>
            <a:r>
              <a:rPr b="1" i="0" lang="es-ES" sz="2000" u="none" cap="none" strike="noStrike">
                <a:solidFill>
                  <a:schemeClr val="dk1"/>
                </a:solidFill>
                <a:latin typeface="Arial"/>
                <a:ea typeface="Arial"/>
                <a:cs typeface="Arial"/>
                <a:sym typeface="Arial"/>
              </a:rPr>
              <a:t>mousedown()</a:t>
            </a:r>
            <a:r>
              <a:rPr b="0" i="0" lang="es-ES" sz="2000" u="none" cap="none" strike="noStrike">
                <a:solidFill>
                  <a:schemeClr val="dk1"/>
                </a:solidFill>
                <a:latin typeface="Arial"/>
                <a:ea typeface="Arial"/>
                <a:cs typeface="Arial"/>
                <a:sym typeface="Arial"/>
              </a:rPr>
              <a:t> </a:t>
            </a:r>
            <a:br>
              <a:rPr b="0" i="0" lang="es-ES" sz="2000" u="none" cap="none" strike="noStrike">
                <a:solidFill>
                  <a:schemeClr val="dk1"/>
                </a:solidFill>
                <a:latin typeface="Arial"/>
                <a:ea typeface="Arial"/>
                <a:cs typeface="Arial"/>
                <a:sym typeface="Arial"/>
              </a:rPr>
            </a:br>
            <a:r>
              <a:rPr b="0" i="0" lang="es-ES" sz="2000" u="none" cap="none" strike="noStrike">
                <a:solidFill>
                  <a:schemeClr val="dk1"/>
                </a:solidFill>
                <a:latin typeface="Arial"/>
                <a:ea typeface="Arial"/>
                <a:cs typeface="Arial"/>
                <a:sym typeface="Arial"/>
              </a:rPr>
              <a:t>Cuando el usuario hace clic, en el momento que presiona el botón e independientemente de si lo suelta o no. Sirve tanto para el botón derecho como el izquierdo del ratón.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931862" y="-26988"/>
            <a:ext cx="7158036" cy="1412876"/>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i="0" lang="es-ES" sz="3000" u="none" cap="none" strike="noStrike">
                <a:solidFill>
                  <a:schemeClr val="dk2"/>
                </a:solidFill>
                <a:latin typeface="Georgia"/>
                <a:ea typeface="Georgia"/>
                <a:cs typeface="Georgia"/>
                <a:sym typeface="Georgia"/>
              </a:rPr>
              <a:t>Eventos relacionados con el ratón</a:t>
            </a:r>
          </a:p>
        </p:txBody>
      </p:sp>
      <p:sp>
        <p:nvSpPr>
          <p:cNvPr id="120" name="Shape 120"/>
          <p:cNvSpPr txBox="1"/>
          <p:nvPr>
            <p:ph idx="1" type="body"/>
          </p:nvPr>
        </p:nvSpPr>
        <p:spPr>
          <a:xfrm>
            <a:off x="949325" y="1828800"/>
            <a:ext cx="7661400" cy="4114800"/>
          </a:xfrm>
          <a:prstGeom prst="rect">
            <a:avLst/>
          </a:prstGeom>
          <a:noFill/>
          <a:ln>
            <a:noFill/>
          </a:ln>
        </p:spPr>
        <p:txBody>
          <a:bodyPr anchorCtr="0" anchor="t" bIns="45700" lIns="91425" rIns="91425" tIns="45700">
            <a:noAutofit/>
          </a:bodyPr>
          <a:lstStyle/>
          <a:p>
            <a:pPr indent="-480694" lvl="0" marL="447675" marR="0" rtl="0" algn="l">
              <a:lnSpc>
                <a:spcPct val="80000"/>
              </a:lnSpc>
              <a:spcBef>
                <a:spcPts val="0"/>
              </a:spcBef>
              <a:spcAft>
                <a:spcPts val="0"/>
              </a:spcAft>
              <a:buClr>
                <a:schemeClr val="accent1"/>
              </a:buClr>
              <a:buSzPct val="100000"/>
              <a:buFont typeface="Noto Symbol"/>
              <a:buChar char="■"/>
            </a:pPr>
            <a:r>
              <a:rPr b="1" i="0" lang="es-ES" sz="2200" u="none" cap="none" strike="noStrike">
                <a:solidFill>
                  <a:schemeClr val="dk1"/>
                </a:solidFill>
                <a:latin typeface="Arial"/>
                <a:ea typeface="Arial"/>
                <a:cs typeface="Arial"/>
                <a:sym typeface="Arial"/>
              </a:rPr>
              <a:t>mouseup()</a:t>
            </a:r>
            <a:r>
              <a:rPr b="0" i="0" lang="es-ES" sz="2200" u="none" cap="none" strike="noStrike">
                <a:solidFill>
                  <a:schemeClr val="dk1"/>
                </a:solidFill>
                <a:latin typeface="Arial"/>
                <a:ea typeface="Arial"/>
                <a:cs typeface="Arial"/>
                <a:sym typeface="Arial"/>
              </a:rPr>
              <a:t> </a:t>
            </a:r>
            <a:br>
              <a:rPr b="0" i="0" lang="es-ES" sz="2200" u="none" cap="none" strike="noStrike">
                <a:solidFill>
                  <a:schemeClr val="dk1"/>
                </a:solidFill>
                <a:latin typeface="Arial"/>
                <a:ea typeface="Arial"/>
                <a:cs typeface="Arial"/>
                <a:sym typeface="Arial"/>
              </a:rPr>
            </a:br>
            <a:r>
              <a:rPr b="0" i="0" lang="es-ES" sz="2200" u="none" cap="none" strike="noStrike">
                <a:solidFill>
                  <a:schemeClr val="dk1"/>
                </a:solidFill>
                <a:latin typeface="Arial"/>
                <a:ea typeface="Arial"/>
                <a:cs typeface="Arial"/>
                <a:sym typeface="Arial"/>
              </a:rPr>
              <a:t>Cuando el usuario ha hecho clic y luego suelta un botón del ratón. El evento mouseup se produce sólo en el momento de soltar el botón.</a:t>
            </a:r>
          </a:p>
          <a:p>
            <a:pPr indent="-480694" lvl="0" marL="447675" marR="0" rtl="0" algn="l">
              <a:lnSpc>
                <a:spcPct val="80000"/>
              </a:lnSpc>
              <a:spcBef>
                <a:spcPts val="480"/>
              </a:spcBef>
              <a:spcAft>
                <a:spcPts val="0"/>
              </a:spcAft>
              <a:buClr>
                <a:schemeClr val="accent1"/>
              </a:buClr>
              <a:buSzPct val="100000"/>
              <a:buFont typeface="Noto Symbol"/>
              <a:buChar char="■"/>
            </a:pPr>
            <a:r>
              <a:rPr b="1" i="0" lang="es-ES" sz="2200" u="none" cap="none" strike="noStrike">
                <a:solidFill>
                  <a:schemeClr val="dk1"/>
                </a:solidFill>
                <a:latin typeface="Arial"/>
                <a:ea typeface="Arial"/>
                <a:cs typeface="Arial"/>
                <a:sym typeface="Arial"/>
              </a:rPr>
              <a:t>mouseenter()</a:t>
            </a:r>
            <a:r>
              <a:rPr b="0" i="0" lang="es-ES" sz="2200" u="none" cap="none" strike="noStrike">
                <a:solidFill>
                  <a:schemeClr val="dk1"/>
                </a:solidFill>
                <a:latin typeface="Arial"/>
                <a:ea typeface="Arial"/>
                <a:cs typeface="Arial"/>
                <a:sym typeface="Arial"/>
              </a:rPr>
              <a:t> </a:t>
            </a:r>
            <a:br>
              <a:rPr b="0" i="0" lang="es-ES" sz="2200" u="none" cap="none" strike="noStrike">
                <a:solidFill>
                  <a:schemeClr val="dk1"/>
                </a:solidFill>
                <a:latin typeface="Arial"/>
                <a:ea typeface="Arial"/>
                <a:cs typeface="Arial"/>
                <a:sym typeface="Arial"/>
              </a:rPr>
            </a:br>
            <a:r>
              <a:rPr b="0" i="0" lang="es-ES" sz="2200" u="none" cap="none" strike="noStrike">
                <a:solidFill>
                  <a:schemeClr val="dk1"/>
                </a:solidFill>
                <a:latin typeface="Arial"/>
                <a:ea typeface="Arial"/>
                <a:cs typeface="Arial"/>
                <a:sym typeface="Arial"/>
              </a:rPr>
              <a:t>Este evento se produce al situar el ratón encima de un elemento de la página.</a:t>
            </a:r>
          </a:p>
          <a:p>
            <a:pPr indent="-480694" lvl="0" marL="447675" marR="0" rtl="0" algn="l">
              <a:lnSpc>
                <a:spcPct val="80000"/>
              </a:lnSpc>
              <a:spcBef>
                <a:spcPts val="480"/>
              </a:spcBef>
              <a:spcAft>
                <a:spcPts val="0"/>
              </a:spcAft>
              <a:buClr>
                <a:schemeClr val="accent1"/>
              </a:buClr>
              <a:buSzPct val="100000"/>
              <a:buFont typeface="Noto Symbol"/>
              <a:buChar char="■"/>
            </a:pPr>
            <a:r>
              <a:rPr b="1" i="0" lang="es-ES" sz="2200" u="none" cap="none" strike="noStrike">
                <a:solidFill>
                  <a:schemeClr val="dk1"/>
                </a:solidFill>
                <a:latin typeface="Arial"/>
                <a:ea typeface="Arial"/>
                <a:cs typeface="Arial"/>
                <a:sym typeface="Arial"/>
              </a:rPr>
              <a:t>mouseleave()</a:t>
            </a:r>
            <a:r>
              <a:rPr b="0" i="0" lang="es-ES" sz="2200" u="none" cap="none" strike="noStrike">
                <a:solidFill>
                  <a:schemeClr val="dk1"/>
                </a:solidFill>
                <a:latin typeface="Arial"/>
                <a:ea typeface="Arial"/>
                <a:cs typeface="Arial"/>
                <a:sym typeface="Arial"/>
              </a:rPr>
              <a:t> </a:t>
            </a:r>
            <a:br>
              <a:rPr b="0" i="0" lang="es-ES" sz="2200" u="none" cap="none" strike="noStrike">
                <a:solidFill>
                  <a:schemeClr val="dk1"/>
                </a:solidFill>
                <a:latin typeface="Arial"/>
                <a:ea typeface="Arial"/>
                <a:cs typeface="Arial"/>
                <a:sym typeface="Arial"/>
              </a:rPr>
            </a:br>
            <a:r>
              <a:rPr b="0" i="0" lang="es-ES" sz="2200" u="none" cap="none" strike="noStrike">
                <a:solidFill>
                  <a:schemeClr val="dk1"/>
                </a:solidFill>
                <a:latin typeface="Arial"/>
                <a:ea typeface="Arial"/>
                <a:cs typeface="Arial"/>
                <a:sym typeface="Arial"/>
              </a:rPr>
              <a:t>Cuando el ratón sale de encima de un elemento de la página.</a:t>
            </a:r>
          </a:p>
          <a:p>
            <a:pPr indent="-480694" lvl="0" marL="447675" marR="0" rtl="0" algn="l">
              <a:lnSpc>
                <a:spcPct val="80000"/>
              </a:lnSpc>
              <a:spcBef>
                <a:spcPts val="480"/>
              </a:spcBef>
              <a:spcAft>
                <a:spcPts val="0"/>
              </a:spcAft>
              <a:buClr>
                <a:schemeClr val="accent1"/>
              </a:buClr>
              <a:buSzPct val="100000"/>
              <a:buFont typeface="Noto Symbol"/>
              <a:buChar char="■"/>
            </a:pPr>
            <a:r>
              <a:rPr b="1" i="0" lang="es-ES" sz="2200" u="none" cap="none" strike="noStrike">
                <a:solidFill>
                  <a:schemeClr val="dk1"/>
                </a:solidFill>
                <a:latin typeface="Arial"/>
                <a:ea typeface="Arial"/>
                <a:cs typeface="Arial"/>
                <a:sym typeface="Arial"/>
              </a:rPr>
              <a:t>mousemove()</a:t>
            </a:r>
            <a:r>
              <a:rPr b="0" i="0" lang="es-ES" sz="2200" u="none" cap="none" strike="noStrike">
                <a:solidFill>
                  <a:schemeClr val="dk1"/>
                </a:solidFill>
                <a:latin typeface="Arial"/>
                <a:ea typeface="Arial"/>
                <a:cs typeface="Arial"/>
                <a:sym typeface="Arial"/>
              </a:rPr>
              <a:t> </a:t>
            </a:r>
            <a:br>
              <a:rPr b="0" i="0" lang="es-ES" sz="2200" u="none" cap="none" strike="noStrike">
                <a:solidFill>
                  <a:schemeClr val="dk1"/>
                </a:solidFill>
                <a:latin typeface="Arial"/>
                <a:ea typeface="Arial"/>
                <a:cs typeface="Arial"/>
                <a:sym typeface="Arial"/>
              </a:rPr>
            </a:br>
            <a:r>
              <a:rPr b="0" i="0" lang="es-ES" sz="2200" u="none" cap="none" strike="noStrike">
                <a:solidFill>
                  <a:schemeClr val="dk1"/>
                </a:solidFill>
                <a:latin typeface="Arial"/>
                <a:ea typeface="Arial"/>
                <a:cs typeface="Arial"/>
                <a:sym typeface="Arial"/>
              </a:rPr>
              <a:t>Evento que se produce al mover el ratón sobre un elemento de la página.</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931862" y="431800"/>
            <a:ext cx="7158036" cy="1412874"/>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i="0" lang="es-ES" sz="3000" u="none" cap="none" strike="noStrike">
                <a:solidFill>
                  <a:schemeClr val="dk2"/>
                </a:solidFill>
                <a:latin typeface="Georgia"/>
                <a:ea typeface="Georgia"/>
                <a:cs typeface="Georgia"/>
                <a:sym typeface="Georgia"/>
              </a:rPr>
              <a:t>Eventos relacionados con el ratón</a:t>
            </a:r>
            <a:br>
              <a:rPr b="1" i="0" lang="es-ES" sz="3000" u="none" cap="none" strike="noStrike">
                <a:solidFill>
                  <a:schemeClr val="dk2"/>
                </a:solidFill>
                <a:latin typeface="Georgia"/>
                <a:ea typeface="Georgia"/>
                <a:cs typeface="Georgia"/>
                <a:sym typeface="Georgia"/>
              </a:rPr>
            </a:br>
          </a:p>
        </p:txBody>
      </p:sp>
      <p:sp>
        <p:nvSpPr>
          <p:cNvPr id="126" name="Shape 126"/>
          <p:cNvSpPr txBox="1"/>
          <p:nvPr>
            <p:ph idx="1" type="body"/>
          </p:nvPr>
        </p:nvSpPr>
        <p:spPr>
          <a:xfrm>
            <a:off x="949325" y="1981200"/>
            <a:ext cx="7661275" cy="4114800"/>
          </a:xfrm>
          <a:prstGeom prst="rect">
            <a:avLst/>
          </a:prstGeom>
          <a:noFill/>
          <a:ln>
            <a:noFill/>
          </a:ln>
        </p:spPr>
        <p:txBody>
          <a:bodyPr anchorCtr="0" anchor="t" bIns="45700" lIns="91425" rIns="91425" tIns="45700">
            <a:noAutofit/>
          </a:bodyPr>
          <a:lstStyle/>
          <a:p>
            <a:pPr indent="-447675" lvl="0" marL="447675" marR="0" rtl="0" algn="l">
              <a:lnSpc>
                <a:spcPct val="80000"/>
              </a:lnSpc>
              <a:spcBef>
                <a:spcPts val="0"/>
              </a:spcBef>
              <a:spcAft>
                <a:spcPts val="0"/>
              </a:spcAft>
              <a:buClr>
                <a:schemeClr val="accent1"/>
              </a:buClr>
              <a:buSzPct val="70000"/>
              <a:buFont typeface="Noto Symbol"/>
              <a:buChar char="■"/>
            </a:pPr>
            <a:r>
              <a:rPr b="1" i="0" lang="es-ES" sz="2400" u="none" cap="none" strike="noStrike">
                <a:solidFill>
                  <a:schemeClr val="dk1"/>
                </a:solidFill>
                <a:latin typeface="Arial"/>
                <a:ea typeface="Arial"/>
                <a:cs typeface="Arial"/>
                <a:sym typeface="Arial"/>
              </a:rPr>
              <a:t>mouseout() </a:t>
            </a:r>
            <a:br>
              <a:rPr b="1" i="0" lang="es-ES" sz="2400" u="none" cap="none" strike="noStrike">
                <a:solidFill>
                  <a:schemeClr val="dk1"/>
                </a:solidFill>
                <a:latin typeface="Arial"/>
                <a:ea typeface="Arial"/>
                <a:cs typeface="Arial"/>
                <a:sym typeface="Arial"/>
              </a:rPr>
            </a:br>
            <a:r>
              <a:rPr b="0" i="0" lang="es-ES" sz="2400" u="none" cap="none" strike="noStrike">
                <a:solidFill>
                  <a:schemeClr val="dk1"/>
                </a:solidFill>
                <a:latin typeface="Arial"/>
                <a:ea typeface="Arial"/>
                <a:cs typeface="Arial"/>
                <a:sym typeface="Arial"/>
              </a:rPr>
              <a:t>Cuando el usuario sale con el ratón de la superficie de un elemento.</a:t>
            </a:r>
          </a:p>
          <a:p>
            <a:pPr indent="-447675" lvl="0" marL="447675" marR="0" rtl="0" algn="l">
              <a:lnSpc>
                <a:spcPct val="80000"/>
              </a:lnSpc>
              <a:spcBef>
                <a:spcPts val="480"/>
              </a:spcBef>
              <a:spcAft>
                <a:spcPts val="0"/>
              </a:spcAft>
              <a:buClr>
                <a:schemeClr val="accent1"/>
              </a:buClr>
              <a:buSzPct val="70000"/>
              <a:buFont typeface="Noto Symbol"/>
              <a:buChar char="■"/>
            </a:pPr>
            <a:r>
              <a:rPr b="1" i="0" lang="es-ES" sz="2400" u="none" cap="none" strike="noStrike">
                <a:solidFill>
                  <a:schemeClr val="dk1"/>
                </a:solidFill>
                <a:latin typeface="Arial"/>
                <a:ea typeface="Arial"/>
                <a:cs typeface="Arial"/>
                <a:sym typeface="Arial"/>
              </a:rPr>
              <a:t>mouseover() </a:t>
            </a:r>
            <a:br>
              <a:rPr b="1" i="0" lang="es-ES" sz="2400" u="none" cap="none" strike="noStrike">
                <a:solidFill>
                  <a:schemeClr val="dk1"/>
                </a:solidFill>
                <a:latin typeface="Arial"/>
                <a:ea typeface="Arial"/>
                <a:cs typeface="Arial"/>
                <a:sym typeface="Arial"/>
              </a:rPr>
            </a:br>
            <a:r>
              <a:rPr b="0" i="0" lang="es-ES" sz="2400" u="none" cap="none" strike="noStrike">
                <a:solidFill>
                  <a:schemeClr val="dk1"/>
                </a:solidFill>
                <a:latin typeface="Arial"/>
                <a:ea typeface="Arial"/>
                <a:cs typeface="Arial"/>
                <a:sym typeface="Arial"/>
              </a:rPr>
              <a:t>Cuando el ratón está sobre un elemento, pero tiene como particularidad que puede producirse varias veces mientras se mueve el ratón sobre el elemento, sin necesidad de haber salido.</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931862" y="-26988"/>
            <a:ext cx="7158036" cy="1412876"/>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i="0" lang="es-ES" sz="2900" u="none" cap="none" strike="noStrike">
                <a:solidFill>
                  <a:schemeClr val="dk2"/>
                </a:solidFill>
                <a:latin typeface="Georgia"/>
                <a:ea typeface="Georgia"/>
                <a:cs typeface="Georgia"/>
                <a:sym typeface="Georgia"/>
              </a:rPr>
              <a:t>Eventos relacionados con el teclado </a:t>
            </a:r>
          </a:p>
        </p:txBody>
      </p:sp>
      <p:sp>
        <p:nvSpPr>
          <p:cNvPr id="132" name="Shape 132"/>
          <p:cNvSpPr txBox="1"/>
          <p:nvPr>
            <p:ph idx="1" type="body"/>
          </p:nvPr>
        </p:nvSpPr>
        <p:spPr>
          <a:xfrm>
            <a:off x="949325" y="1828800"/>
            <a:ext cx="7661400" cy="4114800"/>
          </a:xfrm>
          <a:prstGeom prst="rect">
            <a:avLst/>
          </a:prstGeom>
          <a:noFill/>
          <a:ln>
            <a:noFill/>
          </a:ln>
        </p:spPr>
        <p:txBody>
          <a:bodyPr anchorCtr="0" anchor="t" bIns="45700" lIns="91425" rIns="91425" tIns="45700">
            <a:noAutofit/>
          </a:bodyPr>
          <a:lstStyle/>
          <a:p>
            <a:pPr indent="-480694" lvl="0" marL="447675" marR="0" rtl="0" algn="l">
              <a:lnSpc>
                <a:spcPct val="80000"/>
              </a:lnSpc>
              <a:spcBef>
                <a:spcPts val="0"/>
              </a:spcBef>
              <a:spcAft>
                <a:spcPts val="0"/>
              </a:spcAft>
              <a:buClr>
                <a:schemeClr val="accent1"/>
              </a:buClr>
              <a:buSzPct val="100000"/>
              <a:buFont typeface="Noto Symbol"/>
              <a:buChar char="■"/>
            </a:pPr>
            <a:r>
              <a:rPr b="1" i="0" lang="es-ES" sz="2200" u="none" cap="none" strike="noStrike">
                <a:solidFill>
                  <a:schemeClr val="dk1"/>
                </a:solidFill>
                <a:latin typeface="Arial"/>
                <a:ea typeface="Arial"/>
                <a:cs typeface="Arial"/>
                <a:sym typeface="Arial"/>
              </a:rPr>
              <a:t>keydown()</a:t>
            </a:r>
            <a:r>
              <a:rPr b="0" i="0" lang="es-ES" sz="2200" u="none" cap="none" strike="noStrike">
                <a:solidFill>
                  <a:schemeClr val="dk1"/>
                </a:solidFill>
                <a:latin typeface="Arial"/>
                <a:ea typeface="Arial"/>
                <a:cs typeface="Arial"/>
                <a:sym typeface="Arial"/>
              </a:rPr>
              <a:t> </a:t>
            </a:r>
            <a:br>
              <a:rPr b="0" i="0" lang="es-ES" sz="2200" u="none" cap="none" strike="noStrike">
                <a:solidFill>
                  <a:schemeClr val="dk1"/>
                </a:solidFill>
                <a:latin typeface="Arial"/>
                <a:ea typeface="Arial"/>
                <a:cs typeface="Arial"/>
                <a:sym typeface="Arial"/>
              </a:rPr>
            </a:br>
            <a:r>
              <a:rPr b="0" i="0" lang="es-ES" sz="2200" u="none" cap="none" strike="noStrike">
                <a:solidFill>
                  <a:schemeClr val="dk1"/>
                </a:solidFill>
                <a:latin typeface="Arial"/>
                <a:ea typeface="Arial"/>
                <a:cs typeface="Arial"/>
                <a:sym typeface="Arial"/>
              </a:rPr>
              <a:t>En el momento que se presiona una tecla, independientemente de si se libera la presión o se mantiene. Se produce una única vez en el momento exacto de la presión.</a:t>
            </a:r>
          </a:p>
          <a:p>
            <a:pPr indent="-480694" lvl="0" marL="447675" marR="0" rtl="0" algn="l">
              <a:lnSpc>
                <a:spcPct val="80000"/>
              </a:lnSpc>
              <a:spcBef>
                <a:spcPts val="480"/>
              </a:spcBef>
              <a:spcAft>
                <a:spcPts val="0"/>
              </a:spcAft>
              <a:buClr>
                <a:schemeClr val="accent1"/>
              </a:buClr>
              <a:buSzPct val="100000"/>
              <a:buFont typeface="Noto Symbol"/>
              <a:buChar char="■"/>
            </a:pPr>
            <a:r>
              <a:rPr b="1" i="0" lang="es-ES" sz="2200" u="none" cap="none" strike="noStrike">
                <a:solidFill>
                  <a:schemeClr val="dk1"/>
                </a:solidFill>
                <a:latin typeface="Arial"/>
                <a:ea typeface="Arial"/>
                <a:cs typeface="Arial"/>
                <a:sym typeface="Arial"/>
              </a:rPr>
              <a:t>keypress()</a:t>
            </a:r>
            <a:r>
              <a:rPr b="0" i="0" lang="es-ES" sz="2200" u="none" cap="none" strike="noStrike">
                <a:solidFill>
                  <a:schemeClr val="dk1"/>
                </a:solidFill>
                <a:latin typeface="Arial"/>
                <a:ea typeface="Arial"/>
                <a:cs typeface="Arial"/>
                <a:sym typeface="Arial"/>
              </a:rPr>
              <a:t> </a:t>
            </a:r>
            <a:br>
              <a:rPr b="0" i="0" lang="es-ES" sz="2200" u="none" cap="none" strike="noStrike">
                <a:solidFill>
                  <a:schemeClr val="dk1"/>
                </a:solidFill>
                <a:latin typeface="Arial"/>
                <a:ea typeface="Arial"/>
                <a:cs typeface="Arial"/>
                <a:sym typeface="Arial"/>
              </a:rPr>
            </a:br>
            <a:r>
              <a:rPr b="0" i="0" lang="es-ES" sz="2200" u="none" cap="none" strike="noStrike">
                <a:solidFill>
                  <a:schemeClr val="dk1"/>
                </a:solidFill>
                <a:latin typeface="Arial"/>
                <a:ea typeface="Arial"/>
                <a:cs typeface="Arial"/>
                <a:sym typeface="Arial"/>
              </a:rPr>
              <a:t>Cuando se pulsa un </a:t>
            </a:r>
            <a:r>
              <a:rPr lang="es-ES" sz="2200">
                <a:solidFill>
                  <a:schemeClr val="dk1"/>
                </a:solidFill>
              </a:rPr>
              <a:t>tecla.</a:t>
            </a:r>
            <a:r>
              <a:rPr b="0" i="0" lang="es-ES" sz="2200" u="none" cap="none" strike="noStrike">
                <a:solidFill>
                  <a:schemeClr val="dk1"/>
                </a:solidFill>
                <a:latin typeface="Arial"/>
                <a:ea typeface="Arial"/>
                <a:cs typeface="Arial"/>
                <a:sym typeface="Arial"/>
              </a:rPr>
              <a:t> Una vez, como respuesta a una pulsación e inmediata liberación de la tecla, o varias veces si se pulsa una tecla y se mantiene pulsada.</a:t>
            </a:r>
          </a:p>
          <a:p>
            <a:pPr indent="-480694" lvl="0" marL="447675" marR="0" rtl="0" algn="l">
              <a:lnSpc>
                <a:spcPct val="80000"/>
              </a:lnSpc>
              <a:spcBef>
                <a:spcPts val="480"/>
              </a:spcBef>
              <a:spcAft>
                <a:spcPts val="0"/>
              </a:spcAft>
              <a:buClr>
                <a:schemeClr val="accent1"/>
              </a:buClr>
              <a:buSzPct val="100000"/>
              <a:buFont typeface="Noto Symbol"/>
              <a:buChar char="■"/>
            </a:pPr>
            <a:r>
              <a:rPr b="1" i="0" lang="es-ES" sz="2200" u="none" cap="none" strike="noStrike">
                <a:solidFill>
                  <a:schemeClr val="dk1"/>
                </a:solidFill>
                <a:latin typeface="Arial"/>
                <a:ea typeface="Arial"/>
                <a:cs typeface="Arial"/>
                <a:sym typeface="Arial"/>
              </a:rPr>
              <a:t>keyup()</a:t>
            </a:r>
            <a:r>
              <a:rPr b="0" i="0" lang="es-ES" sz="2200" u="none" cap="none" strike="noStrike">
                <a:solidFill>
                  <a:schemeClr val="dk1"/>
                </a:solidFill>
                <a:latin typeface="Arial"/>
                <a:ea typeface="Arial"/>
                <a:cs typeface="Arial"/>
                <a:sym typeface="Arial"/>
              </a:rPr>
              <a:t> </a:t>
            </a:r>
            <a:br>
              <a:rPr b="0" i="0" lang="es-ES" sz="2200" u="none" cap="none" strike="noStrike">
                <a:solidFill>
                  <a:schemeClr val="dk1"/>
                </a:solidFill>
                <a:latin typeface="Arial"/>
                <a:ea typeface="Arial"/>
                <a:cs typeface="Arial"/>
                <a:sym typeface="Arial"/>
              </a:rPr>
            </a:br>
            <a:r>
              <a:rPr b="0" i="0" lang="es-ES" sz="2200" u="none" cap="none" strike="noStrike">
                <a:solidFill>
                  <a:schemeClr val="dk1"/>
                </a:solidFill>
                <a:latin typeface="Arial"/>
                <a:ea typeface="Arial"/>
                <a:cs typeface="Arial"/>
                <a:sym typeface="Arial"/>
              </a:rPr>
              <a:t>En el momento de liberar una tecla, es decir, al dejar de presionar una tecla que teníamos pulsada.</a:t>
            </a:r>
          </a:p>
        </p:txBody>
      </p:sp>
      <p:pic>
        <p:nvPicPr>
          <p:cNvPr id="133" name="Shape 133"/>
          <p:cNvPicPr preferRelativeResize="0"/>
          <p:nvPr/>
        </p:nvPicPr>
        <p:blipFill>
          <a:blip r:embed="rId3">
            <a:alphaModFix/>
          </a:blip>
          <a:stretch>
            <a:fillRect/>
          </a:stretch>
        </p:blipFill>
        <p:spPr>
          <a:xfrm>
            <a:off x="6775650" y="1281325"/>
            <a:ext cx="2051100" cy="113322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931862" y="-26988"/>
            <a:ext cx="7158036" cy="1412876"/>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i="0" lang="es-ES" sz="2800" u="none" cap="none" strike="noStrike">
                <a:solidFill>
                  <a:schemeClr val="dk2"/>
                </a:solidFill>
                <a:latin typeface="Georgia"/>
                <a:ea typeface="Georgia"/>
                <a:cs typeface="Georgia"/>
                <a:sym typeface="Georgia"/>
              </a:rPr>
              <a:t>Eventos combinados teclado o ratón </a:t>
            </a:r>
          </a:p>
        </p:txBody>
      </p:sp>
      <p:sp>
        <p:nvSpPr>
          <p:cNvPr id="139" name="Shape 139"/>
          <p:cNvSpPr txBox="1"/>
          <p:nvPr>
            <p:ph idx="1" type="body"/>
          </p:nvPr>
        </p:nvSpPr>
        <p:spPr>
          <a:xfrm>
            <a:off x="949325" y="1981200"/>
            <a:ext cx="7661275" cy="4114800"/>
          </a:xfrm>
          <a:prstGeom prst="rect">
            <a:avLst/>
          </a:prstGeom>
          <a:noFill/>
          <a:ln>
            <a:noFill/>
          </a:ln>
        </p:spPr>
        <p:txBody>
          <a:bodyPr anchorCtr="0" anchor="t" bIns="45700" lIns="91425" rIns="91425" tIns="45700">
            <a:noAutofit/>
          </a:bodyPr>
          <a:lstStyle/>
          <a:p>
            <a:pPr indent="-447675" lvl="0" marL="447675" marR="0" rtl="0" algn="l">
              <a:lnSpc>
                <a:spcPct val="90000"/>
              </a:lnSpc>
              <a:spcBef>
                <a:spcPts val="0"/>
              </a:spcBef>
              <a:spcAft>
                <a:spcPts val="0"/>
              </a:spcAft>
              <a:buClr>
                <a:schemeClr val="accent1"/>
              </a:buClr>
              <a:buSzPct val="70000"/>
              <a:buFont typeface="Noto Symbol"/>
              <a:buChar char="■"/>
            </a:pPr>
            <a:r>
              <a:rPr b="1" i="0" lang="es-ES" sz="2000" u="none" cap="none" strike="noStrike">
                <a:solidFill>
                  <a:schemeClr val="dk1"/>
                </a:solidFill>
                <a:latin typeface="Arial"/>
                <a:ea typeface="Arial"/>
                <a:cs typeface="Arial"/>
                <a:sym typeface="Arial"/>
              </a:rPr>
              <a:t>focusin()</a:t>
            </a:r>
            <a:r>
              <a:rPr b="0" i="0" lang="es-ES" sz="2000" u="none" cap="none" strike="noStrike">
                <a:solidFill>
                  <a:schemeClr val="dk1"/>
                </a:solidFill>
                <a:latin typeface="Arial"/>
                <a:ea typeface="Arial"/>
                <a:cs typeface="Arial"/>
                <a:sym typeface="Arial"/>
              </a:rPr>
              <a:t> </a:t>
            </a:r>
            <a:br>
              <a:rPr b="0" i="0" lang="es-ES" sz="2000" u="none" cap="none" strike="noStrike">
                <a:solidFill>
                  <a:schemeClr val="dk1"/>
                </a:solidFill>
                <a:latin typeface="Arial"/>
                <a:ea typeface="Arial"/>
                <a:cs typeface="Arial"/>
                <a:sym typeface="Arial"/>
              </a:rPr>
            </a:br>
            <a:r>
              <a:rPr b="0" i="0" lang="es-ES" sz="2000" u="none" cap="none" strike="noStrike">
                <a:solidFill>
                  <a:schemeClr val="dk1"/>
                </a:solidFill>
                <a:latin typeface="Arial"/>
                <a:ea typeface="Arial"/>
                <a:cs typeface="Arial"/>
                <a:sym typeface="Arial"/>
              </a:rPr>
              <a:t>Cuando el elemento gana el foco de la aplicación, que puede producirse al hacer clic sobre un elemento o al presionar el tabulador y situar el foco en ese elemento.</a:t>
            </a:r>
          </a:p>
          <a:p>
            <a:pPr indent="-447675" lvl="0" marL="447675" marR="0" rtl="0" algn="l">
              <a:lnSpc>
                <a:spcPct val="90000"/>
              </a:lnSpc>
              <a:spcBef>
                <a:spcPts val="400"/>
              </a:spcBef>
              <a:spcAft>
                <a:spcPts val="0"/>
              </a:spcAft>
              <a:buClr>
                <a:schemeClr val="accent1"/>
              </a:buClr>
              <a:buSzPct val="70000"/>
              <a:buFont typeface="Noto Symbol"/>
              <a:buChar char="■"/>
            </a:pPr>
            <a:r>
              <a:rPr b="1" i="0" lang="es-ES" sz="2000" u="none" cap="none" strike="noStrike">
                <a:solidFill>
                  <a:schemeClr val="dk1"/>
                </a:solidFill>
                <a:latin typeface="Arial"/>
                <a:ea typeface="Arial"/>
                <a:cs typeface="Arial"/>
                <a:sym typeface="Arial"/>
              </a:rPr>
              <a:t>focusout()</a:t>
            </a:r>
            <a:r>
              <a:rPr b="0" i="0" lang="es-ES" sz="2000" u="none" cap="none" strike="noStrike">
                <a:solidFill>
                  <a:schemeClr val="dk1"/>
                </a:solidFill>
                <a:latin typeface="Arial"/>
                <a:ea typeface="Arial"/>
                <a:cs typeface="Arial"/>
                <a:sym typeface="Arial"/>
              </a:rPr>
              <a:t> </a:t>
            </a:r>
            <a:br>
              <a:rPr b="0" i="0" lang="es-ES" sz="2000" u="none" cap="none" strike="noStrike">
                <a:solidFill>
                  <a:schemeClr val="dk1"/>
                </a:solidFill>
                <a:latin typeface="Arial"/>
                <a:ea typeface="Arial"/>
                <a:cs typeface="Arial"/>
                <a:sym typeface="Arial"/>
              </a:rPr>
            </a:br>
            <a:r>
              <a:rPr b="0" i="0" lang="es-ES" sz="2000" u="none" cap="none" strike="noStrike">
                <a:solidFill>
                  <a:schemeClr val="dk1"/>
                </a:solidFill>
                <a:latin typeface="Arial"/>
                <a:ea typeface="Arial"/>
                <a:cs typeface="Arial"/>
                <a:sym typeface="Arial"/>
              </a:rPr>
              <a:t>Cuando el elemento pierde el foco de la aplicación, que puede ocurrir cuando el foco está en ese elemento y pulsamos el tabulador, o nos movemos a otro elemento con el ratón.</a:t>
            </a:r>
          </a:p>
          <a:p>
            <a:pPr indent="-447675" lvl="0" marL="447675" marR="0" rtl="0" algn="l">
              <a:lnSpc>
                <a:spcPct val="90000"/>
              </a:lnSpc>
              <a:spcBef>
                <a:spcPts val="400"/>
              </a:spcBef>
              <a:spcAft>
                <a:spcPts val="0"/>
              </a:spcAft>
              <a:buClr>
                <a:schemeClr val="accent1"/>
              </a:buClr>
              <a:buSzPct val="70000"/>
              <a:buFont typeface="Noto Symbol"/>
              <a:buChar char="■"/>
            </a:pPr>
            <a:r>
              <a:rPr b="1" i="0" lang="es-ES" sz="2000" u="none" cap="none" strike="noStrike">
                <a:solidFill>
                  <a:schemeClr val="dk1"/>
                </a:solidFill>
                <a:latin typeface="Arial"/>
                <a:ea typeface="Arial"/>
                <a:cs typeface="Arial"/>
                <a:sym typeface="Arial"/>
              </a:rPr>
              <a:t>focus()</a:t>
            </a:r>
            <a:r>
              <a:rPr b="0" i="0" lang="es-ES" sz="2000" u="none" cap="none" strike="noStrike">
                <a:solidFill>
                  <a:schemeClr val="dk1"/>
                </a:solidFill>
                <a:latin typeface="Arial"/>
                <a:ea typeface="Arial"/>
                <a:cs typeface="Arial"/>
                <a:sym typeface="Arial"/>
              </a:rPr>
              <a:t> </a:t>
            </a:r>
            <a:br>
              <a:rPr b="0" i="0" lang="es-ES" sz="2000" u="none" cap="none" strike="noStrike">
                <a:solidFill>
                  <a:schemeClr val="dk1"/>
                </a:solidFill>
                <a:latin typeface="Arial"/>
                <a:ea typeface="Arial"/>
                <a:cs typeface="Arial"/>
                <a:sym typeface="Arial"/>
              </a:rPr>
            </a:br>
            <a:r>
              <a:rPr b="0" i="0" lang="es-ES" sz="2000" u="none" cap="none" strike="noStrike">
                <a:solidFill>
                  <a:schemeClr val="dk1"/>
                </a:solidFill>
                <a:latin typeface="Arial"/>
                <a:ea typeface="Arial"/>
                <a:cs typeface="Arial"/>
                <a:sym typeface="Arial"/>
              </a:rPr>
              <a:t>Sirve para definir acciones cuando se produce el evento focus de Javascript, cuando el elemento gana el foco de la aplicación.</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931862" y="96838"/>
            <a:ext cx="7157999" cy="1412999"/>
          </a:xfrm>
          <a:prstGeom prst="rect">
            <a:avLst/>
          </a:prstGeom>
        </p:spPr>
        <p:txBody>
          <a:bodyPr anchorCtr="0" anchor="b"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lang="es-ES" sz="2800">
                <a:solidFill>
                  <a:schemeClr val="dk2"/>
                </a:solidFill>
                <a:latin typeface="Georgia"/>
                <a:ea typeface="Georgia"/>
                <a:cs typeface="Georgia"/>
                <a:sym typeface="Georgia"/>
              </a:rPr>
              <a:t>Vincular eventos a elementos</a:t>
            </a:r>
          </a:p>
        </p:txBody>
      </p:sp>
      <p:sp>
        <p:nvSpPr>
          <p:cNvPr id="145" name="Shape 145"/>
          <p:cNvSpPr txBox="1"/>
          <p:nvPr>
            <p:ph idx="1" type="body"/>
          </p:nvPr>
        </p:nvSpPr>
        <p:spPr>
          <a:xfrm>
            <a:off x="949325" y="1981200"/>
            <a:ext cx="7661400" cy="4114800"/>
          </a:xfrm>
          <a:prstGeom prst="rect">
            <a:avLst/>
          </a:prstGeom>
        </p:spPr>
        <p:txBody>
          <a:bodyPr anchorCtr="0" anchor="t" bIns="91425" lIns="91425" rIns="91425" tIns="91425">
            <a:noAutofit/>
          </a:bodyPr>
          <a:lstStyle/>
          <a:p>
            <a:pPr lvl="0">
              <a:spcBef>
                <a:spcPts val="0"/>
              </a:spcBef>
              <a:buNone/>
            </a:pPr>
            <a:r>
              <a:t/>
            </a:r>
            <a:endParaRPr/>
          </a:p>
        </p:txBody>
      </p:sp>
      <p:pic>
        <p:nvPicPr>
          <p:cNvPr id="146" name="Shape 146"/>
          <p:cNvPicPr preferRelativeResize="0"/>
          <p:nvPr/>
        </p:nvPicPr>
        <p:blipFill rotWithShape="1">
          <a:blip r:embed="rId3">
            <a:alphaModFix/>
          </a:blip>
          <a:srcRect b="29361" l="17475" r="49376" t="31764"/>
          <a:stretch/>
        </p:blipFill>
        <p:spPr>
          <a:xfrm>
            <a:off x="1146175" y="1795950"/>
            <a:ext cx="7042425" cy="464572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931862" y="96838"/>
            <a:ext cx="7157999" cy="1412999"/>
          </a:xfrm>
          <a:prstGeom prst="rect">
            <a:avLst/>
          </a:prstGeom>
        </p:spPr>
        <p:txBody>
          <a:bodyPr anchorCtr="0" anchor="b" bIns="91425" lIns="91425" rIns="91425" tIns="91425">
            <a:noAutofit/>
          </a:bodyPr>
          <a:lstStyle/>
          <a:p>
            <a:pPr lvl="0">
              <a:spcBef>
                <a:spcPts val="0"/>
              </a:spcBef>
              <a:buNone/>
            </a:pPr>
            <a:r>
              <a:rPr lang="es-ES" sz="3000">
                <a:latin typeface="Georgia"/>
                <a:ea typeface="Georgia"/>
                <a:cs typeface="Georgia"/>
                <a:sym typeface="Georgia"/>
              </a:rPr>
              <a:t>Vinculación de múltiples eventos</a:t>
            </a:r>
          </a:p>
        </p:txBody>
      </p:sp>
      <p:sp>
        <p:nvSpPr>
          <p:cNvPr id="152" name="Shape 152"/>
          <p:cNvSpPr txBox="1"/>
          <p:nvPr>
            <p:ph idx="1" type="body"/>
          </p:nvPr>
        </p:nvSpPr>
        <p:spPr>
          <a:xfrm>
            <a:off x="949325" y="1981200"/>
            <a:ext cx="7661400" cy="4114800"/>
          </a:xfrm>
          <a:prstGeom prst="rect">
            <a:avLst/>
          </a:prstGeom>
        </p:spPr>
        <p:txBody>
          <a:bodyPr anchorCtr="0" anchor="t" bIns="91425" lIns="91425" rIns="91425" tIns="91425">
            <a:noAutofit/>
          </a:bodyPr>
          <a:lstStyle/>
          <a:p>
            <a:pPr lvl="0">
              <a:spcBef>
                <a:spcPts val="0"/>
              </a:spcBef>
              <a:buNone/>
            </a:pPr>
            <a:r>
              <a:t/>
            </a:r>
            <a:endParaRPr/>
          </a:p>
        </p:txBody>
      </p:sp>
      <p:pic>
        <p:nvPicPr>
          <p:cNvPr id="153" name="Shape 153"/>
          <p:cNvPicPr preferRelativeResize="0"/>
          <p:nvPr/>
        </p:nvPicPr>
        <p:blipFill rotWithShape="1">
          <a:blip r:embed="rId3">
            <a:alphaModFix/>
          </a:blip>
          <a:srcRect b="26183" l="15666" r="58340" t="47656"/>
          <a:stretch/>
        </p:blipFill>
        <p:spPr>
          <a:xfrm>
            <a:off x="1310674" y="1981200"/>
            <a:ext cx="6522649" cy="3692725"/>
          </a:xfrm>
          <a:prstGeom prst="rect">
            <a:avLst/>
          </a:prstGeom>
          <a:noFill/>
          <a:ln>
            <a:noFill/>
          </a:ln>
        </p:spPr>
      </p:pic>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Eje">
  <a:themeElements>
    <a:clrScheme name="Eje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