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themeOverride+xml" PartName="/ppt/theme/themeOverride1.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 name="Shape 36"/>
        <p:cNvGrpSpPr/>
        <p:nvPr/>
      </p:nvGrpSpPr>
      <p:grpSpPr>
        <a:xfrm>
          <a:off x="0" y="0"/>
          <a:ext cx="0" cy="0"/>
          <a:chOff x="0" y="0"/>
          <a:chExt cx="0" cy="0"/>
        </a:xfrm>
      </p:grpSpPr>
      <p:sp>
        <p:nvSpPr>
          <p:cNvPr id="37" name="Shape 3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8" name="Shape 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6" name="Shape 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2" name="Shape 1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4" name="Shape 4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0" name="Shape 5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8" name="Shape 5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4" name="Shape 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71" name="Shape 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77" name="Shape 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83" name="Shape 8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89" name="Shape 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lt1"/>
        </a:solidFill>
      </p:bgPr>
    </p:bg>
    <p:spTree>
      <p:nvGrpSpPr>
        <p:cNvPr id="14" name="Shape 14"/>
        <p:cNvGrpSpPr/>
        <p:nvPr/>
      </p:nvGrpSpPr>
      <p:grpSpPr>
        <a:xfrm>
          <a:off x="0" y="0"/>
          <a:ext cx="0" cy="0"/>
          <a:chOff x="0" y="0"/>
          <a:chExt cx="0" cy="0"/>
        </a:xfrm>
      </p:grpSpPr>
      <p:sp>
        <p:nvSpPr>
          <p:cNvPr id="15" name="Shape 15"/>
          <p:cNvSpPr txBox="1"/>
          <p:nvPr>
            <p:ph idx="1" type="subTitle"/>
          </p:nvPr>
        </p:nvSpPr>
        <p:spPr>
          <a:xfrm>
            <a:off x="2286000" y="3581400"/>
            <a:ext cx="5638800" cy="1904999"/>
          </a:xfrm>
          <a:prstGeom prst="rect">
            <a:avLst/>
          </a:prstGeom>
          <a:noFill/>
          <a:ln>
            <a:noFill/>
          </a:ln>
        </p:spPr>
        <p:txBody>
          <a:bodyPr anchorCtr="0" anchor="t" bIns="91425" lIns="91425" rIns="91425" tIns="91425"/>
          <a:lstStyle>
            <a:lvl1pPr indent="-305435" marL="447675" marR="0" rtl="0" algn="l">
              <a:lnSpc>
                <a:spcPct val="100000"/>
              </a:lnSpc>
              <a:spcBef>
                <a:spcPts val="640"/>
              </a:spcBef>
              <a:spcAft>
                <a:spcPts val="0"/>
              </a:spcAft>
              <a:buClr>
                <a:schemeClr val="accent1"/>
              </a:buClr>
              <a:buFont typeface="Noto Symbol"/>
              <a:buChar char="■"/>
              <a:defRPr/>
            </a:lvl1pPr>
            <a:lvl2pPr indent="-328930" marL="889000" marR="0" rtl="0" algn="l">
              <a:lnSpc>
                <a:spcPct val="100000"/>
              </a:lnSpc>
              <a:spcBef>
                <a:spcPts val="560"/>
              </a:spcBef>
              <a:spcAft>
                <a:spcPts val="0"/>
              </a:spcAft>
              <a:buClr>
                <a:schemeClr val="hlink"/>
              </a:buClr>
              <a:buFont typeface="Noto Symbol"/>
              <a:buChar char="○"/>
              <a:defRPr/>
            </a:lvl2pPr>
            <a:lvl3pPr indent="-298132" marL="1293812" marR="0" rtl="0" algn="l">
              <a:lnSpc>
                <a:spcPct val="100000"/>
              </a:lnSpc>
              <a:spcBef>
                <a:spcPts val="480"/>
              </a:spcBef>
              <a:spcAft>
                <a:spcPts val="0"/>
              </a:spcAft>
              <a:buClr>
                <a:schemeClr val="accent1"/>
              </a:buClr>
              <a:buFont typeface="Noto Symbol"/>
              <a:buChar char="■"/>
              <a:defRPr/>
            </a:lvl3pPr>
            <a:lvl4pPr indent="-290511" marL="1681161" marR="0" rtl="0" algn="l">
              <a:lnSpc>
                <a:spcPct val="100000"/>
              </a:lnSpc>
              <a:spcBef>
                <a:spcPts val="400"/>
              </a:spcBef>
              <a:spcAft>
                <a:spcPts val="0"/>
              </a:spcAft>
              <a:buClr>
                <a:schemeClr val="hlink"/>
              </a:buClr>
              <a:buFont typeface="Noto Symbol"/>
              <a:buChar char="○"/>
              <a:defRPr/>
            </a:lvl4pPr>
            <a:lvl5pPr indent="-304800" marL="2070100" marR="0" rtl="0" algn="l">
              <a:lnSpc>
                <a:spcPct val="100000"/>
              </a:lnSpc>
              <a:spcBef>
                <a:spcPts val="400"/>
              </a:spcBef>
              <a:spcAft>
                <a:spcPts val="0"/>
              </a:spcAft>
              <a:buClr>
                <a:schemeClr val="accent1"/>
              </a:buClr>
              <a:buFont typeface="Noto Symbol"/>
              <a:buChar char="■"/>
              <a:defRPr/>
            </a:lvl5pPr>
            <a:lvl6pPr indent="-300036" marL="2459037" marR="0" rtl="0" algn="l">
              <a:lnSpc>
                <a:spcPct val="100000"/>
              </a:lnSpc>
              <a:spcBef>
                <a:spcPts val="400"/>
              </a:spcBef>
              <a:spcAft>
                <a:spcPts val="0"/>
              </a:spcAft>
              <a:buClr>
                <a:schemeClr val="accent1"/>
              </a:buClr>
              <a:buFont typeface="Noto Symbol"/>
              <a:buChar char="■"/>
              <a:defRPr/>
            </a:lvl6pPr>
            <a:lvl7pPr indent="-303211" marL="3236912" marR="0" rtl="0" algn="l">
              <a:lnSpc>
                <a:spcPct val="100000"/>
              </a:lnSpc>
              <a:spcBef>
                <a:spcPts val="400"/>
              </a:spcBef>
              <a:spcAft>
                <a:spcPts val="0"/>
              </a:spcAft>
              <a:buClr>
                <a:schemeClr val="accent1"/>
              </a:buClr>
              <a:buFont typeface="Noto Symbol"/>
              <a:buChar char="■"/>
              <a:defRPr/>
            </a:lvl7pPr>
            <a:lvl8pPr indent="-314325" marL="4403725" marR="0" rtl="0" algn="l">
              <a:lnSpc>
                <a:spcPct val="100000"/>
              </a:lnSpc>
              <a:spcBef>
                <a:spcPts val="400"/>
              </a:spcBef>
              <a:spcAft>
                <a:spcPts val="0"/>
              </a:spcAft>
              <a:buClr>
                <a:schemeClr val="accent1"/>
              </a:buClr>
              <a:buFont typeface="Noto Symbol"/>
              <a:buChar char="■"/>
              <a:defRPr/>
            </a:lvl8pPr>
            <a:lvl9pPr indent="-320675" marL="5959475" marR="0" rtl="0" algn="l">
              <a:lnSpc>
                <a:spcPct val="100000"/>
              </a:lnSpc>
              <a:spcBef>
                <a:spcPts val="400"/>
              </a:spcBef>
              <a:spcAft>
                <a:spcPts val="0"/>
              </a:spcAft>
              <a:buClr>
                <a:schemeClr val="accent1"/>
              </a:buClr>
              <a:buFont typeface="Noto Symbol"/>
              <a:buChar char="■"/>
              <a:defRPr/>
            </a:lvl9pPr>
          </a:lstStyle>
          <a:p/>
        </p:txBody>
      </p:sp>
      <p:sp>
        <p:nvSpPr>
          <p:cNvPr id="16" name="Shape 16"/>
          <p:cNvSpPr txBox="1"/>
          <p:nvPr>
            <p:ph idx="10" type="dt"/>
          </p:nvPr>
        </p:nvSpPr>
        <p:spPr>
          <a:xfrm>
            <a:off x="685800" y="6248400"/>
            <a:ext cx="1904999" cy="457200"/>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a:lvl1pPr>
            <a:lvl2pPr indent="0" marL="457200" marR="0" rtl="0" algn="l">
              <a:lnSpc>
                <a:spcPct val="100000"/>
              </a:lnSpc>
              <a:spcBef>
                <a:spcPts val="0"/>
              </a:spcBef>
              <a:spcAft>
                <a:spcPts val="0"/>
              </a:spcAft>
              <a:defRPr/>
            </a:lvl2pPr>
            <a:lvl3pPr indent="0" marL="914400" marR="0" rtl="0" algn="l">
              <a:lnSpc>
                <a:spcPct val="100000"/>
              </a:lnSpc>
              <a:spcBef>
                <a:spcPts val="0"/>
              </a:spcBef>
              <a:spcAft>
                <a:spcPts val="0"/>
              </a:spcAft>
              <a:defRPr/>
            </a:lvl3pPr>
            <a:lvl4pPr indent="0" marL="1371600" marR="0" rtl="0" algn="l">
              <a:lnSpc>
                <a:spcPct val="100000"/>
              </a:lnSpc>
              <a:spcBef>
                <a:spcPts val="0"/>
              </a:spcBef>
              <a:spcAft>
                <a:spcPts val="0"/>
              </a:spcAft>
              <a:defRPr/>
            </a:lvl4pPr>
            <a:lvl5pPr indent="0" marL="1828800" marR="0" rtl="0" algn="l">
              <a:lnSpc>
                <a:spcPct val="100000"/>
              </a:lnSpc>
              <a:spcBef>
                <a:spcPts val="0"/>
              </a:spcBef>
              <a:spcAft>
                <a:spcPts val="0"/>
              </a:spcAft>
              <a:defRPr/>
            </a:lvl5pPr>
            <a:lvl6pPr indent="0" marL="2286000" marR="0" rtl="0" algn="l">
              <a:lnSpc>
                <a:spcPct val="100000"/>
              </a:lnSpc>
              <a:spcBef>
                <a:spcPts val="0"/>
              </a:spcBef>
              <a:spcAft>
                <a:spcPts val="0"/>
              </a:spcAft>
              <a:defRPr/>
            </a:lvl6pPr>
            <a:lvl7pPr indent="0" marL="3200400" marR="0" rtl="0" algn="l">
              <a:lnSpc>
                <a:spcPct val="100000"/>
              </a:lnSpc>
              <a:spcBef>
                <a:spcPts val="0"/>
              </a:spcBef>
              <a:spcAft>
                <a:spcPts val="0"/>
              </a:spcAft>
              <a:defRPr/>
            </a:lvl7pPr>
            <a:lvl8pPr indent="0" marL="4572000" marR="0" rtl="0" algn="l">
              <a:lnSpc>
                <a:spcPct val="100000"/>
              </a:lnSpc>
              <a:spcBef>
                <a:spcPts val="0"/>
              </a:spcBef>
              <a:spcAft>
                <a:spcPts val="0"/>
              </a:spcAft>
              <a:defRPr/>
            </a:lvl8pPr>
            <a:lvl9pPr indent="0" marL="6400800" marR="0" rtl="0" algn="l">
              <a:lnSpc>
                <a:spcPct val="100000"/>
              </a:lnSpc>
              <a:spcBef>
                <a:spcPts val="0"/>
              </a:spcBef>
              <a:spcAft>
                <a:spcPts val="0"/>
              </a:spcAft>
              <a:defRPr/>
            </a:lvl9pPr>
          </a:lstStyle>
          <a:p/>
        </p:txBody>
      </p:sp>
      <p:sp>
        <p:nvSpPr>
          <p:cNvPr id="17" name="Shape 17"/>
          <p:cNvSpPr txBox="1"/>
          <p:nvPr>
            <p:ph idx="11" type="ftr"/>
          </p:nvPr>
        </p:nvSpPr>
        <p:spPr>
          <a:xfrm>
            <a:off x="3124200" y="6248400"/>
            <a:ext cx="2895600" cy="457200"/>
          </a:xfrm>
          <a:prstGeom prst="rect">
            <a:avLst/>
          </a:prstGeom>
          <a:noFill/>
          <a:ln>
            <a:noFill/>
          </a:ln>
        </p:spPr>
        <p:txBody>
          <a:bodyPr anchorCtr="0" anchor="t" bIns="91425" lIns="91425" rIns="91425" tIns="91425"/>
          <a:lstStyle>
            <a:lvl1pPr indent="0" marL="0" marR="0" rtl="0" algn="ctr">
              <a:lnSpc>
                <a:spcPct val="100000"/>
              </a:lnSpc>
              <a:spcBef>
                <a:spcPts val="0"/>
              </a:spcBef>
              <a:spcAft>
                <a:spcPts val="0"/>
              </a:spcAft>
              <a:defRPr/>
            </a:lvl1pPr>
            <a:lvl2pPr indent="0" marL="457200" marR="0" rtl="0" algn="l">
              <a:lnSpc>
                <a:spcPct val="100000"/>
              </a:lnSpc>
              <a:spcBef>
                <a:spcPts val="0"/>
              </a:spcBef>
              <a:spcAft>
                <a:spcPts val="0"/>
              </a:spcAft>
              <a:defRPr/>
            </a:lvl2pPr>
            <a:lvl3pPr indent="0" marL="914400" marR="0" rtl="0" algn="l">
              <a:lnSpc>
                <a:spcPct val="100000"/>
              </a:lnSpc>
              <a:spcBef>
                <a:spcPts val="0"/>
              </a:spcBef>
              <a:spcAft>
                <a:spcPts val="0"/>
              </a:spcAft>
              <a:defRPr/>
            </a:lvl3pPr>
            <a:lvl4pPr indent="0" marL="1371600" marR="0" rtl="0" algn="l">
              <a:lnSpc>
                <a:spcPct val="100000"/>
              </a:lnSpc>
              <a:spcBef>
                <a:spcPts val="0"/>
              </a:spcBef>
              <a:spcAft>
                <a:spcPts val="0"/>
              </a:spcAft>
              <a:defRPr/>
            </a:lvl4pPr>
            <a:lvl5pPr indent="0" marL="1828800" marR="0" rtl="0" algn="l">
              <a:lnSpc>
                <a:spcPct val="100000"/>
              </a:lnSpc>
              <a:spcBef>
                <a:spcPts val="0"/>
              </a:spcBef>
              <a:spcAft>
                <a:spcPts val="0"/>
              </a:spcAft>
              <a:defRPr/>
            </a:lvl5pPr>
            <a:lvl6pPr indent="0" marL="2286000" marR="0" rtl="0" algn="l">
              <a:lnSpc>
                <a:spcPct val="100000"/>
              </a:lnSpc>
              <a:spcBef>
                <a:spcPts val="0"/>
              </a:spcBef>
              <a:spcAft>
                <a:spcPts val="0"/>
              </a:spcAft>
              <a:defRPr/>
            </a:lvl6pPr>
            <a:lvl7pPr indent="0" marL="3200400" marR="0" rtl="0" algn="l">
              <a:lnSpc>
                <a:spcPct val="100000"/>
              </a:lnSpc>
              <a:spcBef>
                <a:spcPts val="0"/>
              </a:spcBef>
              <a:spcAft>
                <a:spcPts val="0"/>
              </a:spcAft>
              <a:defRPr/>
            </a:lvl7pPr>
            <a:lvl8pPr indent="0" marL="4572000" marR="0" rtl="0" algn="l">
              <a:lnSpc>
                <a:spcPct val="100000"/>
              </a:lnSpc>
              <a:spcBef>
                <a:spcPts val="0"/>
              </a:spcBef>
              <a:spcAft>
                <a:spcPts val="0"/>
              </a:spcAft>
              <a:defRPr/>
            </a:lvl8pPr>
            <a:lvl9pPr indent="0" marL="6400800" marR="0" rtl="0" algn="l">
              <a:lnSpc>
                <a:spcPct val="100000"/>
              </a:lnSpc>
              <a:spcBef>
                <a:spcPts val="0"/>
              </a:spcBef>
              <a:spcAft>
                <a:spcPts val="0"/>
              </a:spcAft>
              <a:defRPr/>
            </a:lvl9pPr>
          </a:lstStyle>
          <a:p/>
        </p:txBody>
      </p:sp>
      <p:sp>
        <p:nvSpPr>
          <p:cNvPr id="18" name="Shape 18"/>
          <p:cNvSpPr txBox="1"/>
          <p:nvPr>
            <p:ph idx="12" type="sldNum"/>
          </p:nvPr>
        </p:nvSpPr>
        <p:spPr>
          <a:xfrm>
            <a:off x="6553200" y="6248400"/>
            <a:ext cx="1904999" cy="4572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baseline="0" i="0" lang="en-US" sz="1000" u="none" cap="none" strike="noStrike">
                <a:solidFill>
                  <a:schemeClr val="dk1"/>
                </a:solidFill>
                <a:latin typeface="Arial"/>
                <a:ea typeface="Arial"/>
                <a:cs typeface="Arial"/>
                <a:sym typeface="Arial"/>
              </a:rPr>
              <a:t>‹#›</a:t>
            </a:fld>
          </a:p>
        </p:txBody>
      </p:sp>
      <p:grpSp>
        <p:nvGrpSpPr>
          <p:cNvPr id="19" name="Shape 19"/>
          <p:cNvGrpSpPr/>
          <p:nvPr/>
        </p:nvGrpSpPr>
        <p:grpSpPr>
          <a:xfrm>
            <a:off x="0" y="914400"/>
            <a:ext cx="8686800" cy="2514599"/>
            <a:chOff x="0" y="914400"/>
            <a:chExt cx="8686800" cy="2514599"/>
          </a:xfrm>
        </p:grpSpPr>
        <p:sp>
          <p:nvSpPr>
            <p:cNvPr id="20" name="Shape 20"/>
            <p:cNvSpPr/>
            <p:nvPr/>
          </p:nvSpPr>
          <p:spPr>
            <a:xfrm>
              <a:off x="228600" y="914400"/>
              <a:ext cx="2514599" cy="2514599"/>
            </a:xfrm>
            <a:prstGeom prst="ellipse">
              <a:avLst/>
            </a:prstGeom>
            <a:noFill/>
            <a:ln cap="flat" cmpd="sng" w="12700">
              <a:solidFill>
                <a:schemeClr val="accent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21" name="Shape 21"/>
            <p:cNvSpPr txBox="1"/>
            <p:nvPr/>
          </p:nvSpPr>
          <p:spPr>
            <a:xfrm>
              <a:off x="0" y="1676400"/>
              <a:ext cx="4724400" cy="1143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22" name="Shape 22"/>
            <p:cNvSpPr txBox="1"/>
            <p:nvPr/>
          </p:nvSpPr>
          <p:spPr>
            <a:xfrm>
              <a:off x="3962400" y="1676400"/>
              <a:ext cx="4724400" cy="1143000"/>
            </a:xfrm>
            <a:prstGeom prst="rect">
              <a:avLst/>
            </a:prstGeom>
            <a:gradFill>
              <a:gsLst>
                <a:gs pos="0">
                  <a:schemeClr val="lt1"/>
                </a:gs>
                <a:gs pos="100000">
                  <a:schemeClr val="accent2"/>
                </a:gs>
              </a:gsLst>
              <a:lin ang="10800000" scaled="0"/>
            </a:gra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23" name="Shape 23"/>
            <p:cNvSpPr/>
            <p:nvPr/>
          </p:nvSpPr>
          <p:spPr>
            <a:xfrm>
              <a:off x="609600" y="1524000"/>
              <a:ext cx="228600" cy="1449386"/>
            </a:xfrm>
            <a:custGeom>
              <a:pathLst>
                <a:path extrusionOk="0" h="1000" w="1000">
                  <a:moveTo>
                    <a:pt x="1000" y="1000"/>
                  </a:moveTo>
                  <a:lnTo>
                    <a:pt x="0" y="1000"/>
                  </a:lnTo>
                  <a:lnTo>
                    <a:pt x="0" y="0"/>
                  </a:lnTo>
                  <a:lnTo>
                    <a:pt x="1000" y="0"/>
                  </a:lnTo>
                </a:path>
              </a:pathLst>
            </a:custGeom>
            <a:noFill/>
            <a:ln cap="flat" cmpd="sng" w="76200">
              <a:solidFill>
                <a:schemeClr val="dk2"/>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24" name="Shape 24"/>
            <p:cNvSpPr/>
            <p:nvPr/>
          </p:nvSpPr>
          <p:spPr>
            <a:xfrm>
              <a:off x="7848600" y="1209675"/>
              <a:ext cx="261936" cy="1371599"/>
            </a:xfrm>
            <a:custGeom>
              <a:pathLst>
                <a:path extrusionOk="0" h="1000" w="1000">
                  <a:moveTo>
                    <a:pt x="0" y="0"/>
                  </a:moveTo>
                  <a:lnTo>
                    <a:pt x="1000" y="0"/>
                  </a:lnTo>
                  <a:lnTo>
                    <a:pt x="1000" y="1000"/>
                  </a:lnTo>
                  <a:lnTo>
                    <a:pt x="0" y="1000"/>
                  </a:lnTo>
                </a:path>
              </a:pathLst>
            </a:custGeom>
            <a:noFill/>
            <a:ln cap="flat" cmpd="sng" w="76200">
              <a:solidFill>
                <a:schemeClr val="accent1"/>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grpSp>
      <p:sp>
        <p:nvSpPr>
          <p:cNvPr id="25" name="Shape 25"/>
          <p:cNvSpPr txBox="1"/>
          <p:nvPr>
            <p:ph type="ctrTitle"/>
          </p:nvPr>
        </p:nvSpPr>
        <p:spPr>
          <a:xfrm>
            <a:off x="838200" y="1443037"/>
            <a:ext cx="7086600" cy="1600199"/>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defRPr/>
            </a:lvl1pPr>
            <a:lvl2pPr indent="0" marL="0" marR="0" rtl="0" algn="l">
              <a:lnSpc>
                <a:spcPct val="100000"/>
              </a:lnSpc>
              <a:spcBef>
                <a:spcPts val="0"/>
              </a:spcBef>
              <a:spcAft>
                <a:spcPts val="0"/>
              </a:spcAft>
              <a:defRPr/>
            </a:lvl2pPr>
            <a:lvl3pPr indent="0" marL="0" marR="0" rtl="0" algn="l">
              <a:lnSpc>
                <a:spcPct val="100000"/>
              </a:lnSpc>
              <a:spcBef>
                <a:spcPts val="0"/>
              </a:spcBef>
              <a:spcAft>
                <a:spcPts val="0"/>
              </a:spcAft>
              <a:defRPr/>
            </a:lvl3pPr>
            <a:lvl4pPr indent="0" marL="0" marR="0" rtl="0" algn="l">
              <a:lnSpc>
                <a:spcPct val="100000"/>
              </a:lnSpc>
              <a:spcBef>
                <a:spcPts val="0"/>
              </a:spcBef>
              <a:spcAft>
                <a:spcPts val="0"/>
              </a:spcAft>
              <a:defRPr/>
            </a:lvl4pPr>
            <a:lvl5pPr indent="0" marL="0" marR="0" rtl="0" algn="l">
              <a:lnSpc>
                <a:spcPct val="100000"/>
              </a:lnSpc>
              <a:spcBef>
                <a:spcPts val="0"/>
              </a:spcBef>
              <a:spcAft>
                <a:spcPts val="0"/>
              </a:spcAft>
              <a:defRPr/>
            </a:lvl5pPr>
            <a:lvl6pPr indent="0" marL="0" marR="0" rtl="0" algn="l">
              <a:lnSpc>
                <a:spcPct val="100000"/>
              </a:lnSpc>
              <a:spcBef>
                <a:spcPts val="0"/>
              </a:spcBef>
              <a:spcAft>
                <a:spcPts val="0"/>
              </a:spcAft>
              <a:defRPr/>
            </a:lvl6pPr>
            <a:lvl7pPr indent="0" marL="0" marR="0" rtl="0" algn="l">
              <a:lnSpc>
                <a:spcPct val="100000"/>
              </a:lnSpc>
              <a:spcBef>
                <a:spcPts val="0"/>
              </a:spcBef>
              <a:spcAft>
                <a:spcPts val="0"/>
              </a:spcAft>
              <a:defRPr/>
            </a:lvl7pPr>
            <a:lvl8pPr indent="0" marL="0" marR="0" rtl="0" algn="l">
              <a:lnSpc>
                <a:spcPct val="100000"/>
              </a:lnSpc>
              <a:spcBef>
                <a:spcPts val="0"/>
              </a:spcBef>
              <a:spcAft>
                <a:spcPts val="0"/>
              </a:spcAft>
              <a:defRPr/>
            </a:lvl8pPr>
            <a:lvl9pPr indent="0" marL="0" marR="0" rtl="0" algn="l">
              <a:lnSpc>
                <a:spcPct val="100000"/>
              </a:lnSpc>
              <a:spcBef>
                <a:spcPts val="0"/>
              </a:spcBef>
              <a:spcAft>
                <a:spcPts val="0"/>
              </a:spcAf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text">
    <p:spTree>
      <p:nvGrpSpPr>
        <p:cNvPr id="26" name="Shape 26"/>
        <p:cNvGrpSpPr/>
        <p:nvPr/>
      </p:nvGrpSpPr>
      <p:grpSpPr>
        <a:xfrm>
          <a:off x="0" y="0"/>
          <a:ext cx="0" cy="0"/>
          <a:chOff x="0" y="0"/>
          <a:chExt cx="0" cy="0"/>
        </a:xfrm>
      </p:grpSpPr>
      <p:sp>
        <p:nvSpPr>
          <p:cNvPr id="27" name="Shape 27"/>
          <p:cNvSpPr txBox="1"/>
          <p:nvPr>
            <p:ph type="title"/>
          </p:nvPr>
        </p:nvSpPr>
        <p:spPr>
          <a:xfrm>
            <a:off x="931862" y="96836"/>
            <a:ext cx="7158036" cy="1412874"/>
          </a:xfrm>
          <a:prstGeom prst="rect">
            <a:avLst/>
          </a:prstGeom>
          <a:noFill/>
          <a:ln>
            <a:noFill/>
          </a:ln>
        </p:spPr>
        <p:txBody>
          <a:bodyPr anchorCtr="0" anchor="b" bIns="91425" lIns="91425" rIns="91425" tIns="91425"/>
          <a:lstStyle>
            <a:lvl1pPr indent="0" marL="0" rtl="0" algn="l">
              <a:lnSpc>
                <a:spcPct val="100000"/>
              </a:lnSpc>
              <a:spcBef>
                <a:spcPts val="0"/>
              </a:spcBef>
              <a:spcAft>
                <a:spcPts val="0"/>
              </a:spcAft>
              <a:defRPr/>
            </a:lvl1pPr>
            <a:lvl2pPr indent="0" marL="0" rtl="0" algn="l">
              <a:lnSpc>
                <a:spcPct val="100000"/>
              </a:lnSpc>
              <a:spcBef>
                <a:spcPts val="0"/>
              </a:spcBef>
              <a:spcAft>
                <a:spcPts val="0"/>
              </a:spcAft>
              <a:defRPr/>
            </a:lvl2pPr>
            <a:lvl3pPr indent="0" marL="0" rtl="0" algn="l">
              <a:lnSpc>
                <a:spcPct val="100000"/>
              </a:lnSpc>
              <a:spcBef>
                <a:spcPts val="0"/>
              </a:spcBef>
              <a:spcAft>
                <a:spcPts val="0"/>
              </a:spcAft>
              <a:defRPr/>
            </a:lvl3pPr>
            <a:lvl4pPr indent="0" marL="0" rtl="0" algn="l">
              <a:lnSpc>
                <a:spcPct val="100000"/>
              </a:lnSpc>
              <a:spcBef>
                <a:spcPts val="0"/>
              </a:spcBef>
              <a:spcAft>
                <a:spcPts val="0"/>
              </a:spcAft>
              <a:defRPr/>
            </a:lvl4pPr>
            <a:lvl5pPr indent="0" marL="0" rtl="0" algn="l">
              <a:lnSpc>
                <a:spcPct val="100000"/>
              </a:lnSpc>
              <a:spcBef>
                <a:spcPts val="0"/>
              </a:spcBef>
              <a:spcAft>
                <a:spcPts val="0"/>
              </a:spcAft>
              <a:defRPr/>
            </a:lvl5pPr>
            <a:lvl6pPr indent="0" marL="0" rtl="0" algn="l">
              <a:lnSpc>
                <a:spcPct val="100000"/>
              </a:lnSpc>
              <a:spcBef>
                <a:spcPts val="0"/>
              </a:spcBef>
              <a:spcAft>
                <a:spcPts val="0"/>
              </a:spcAft>
              <a:defRPr/>
            </a:lvl6pPr>
            <a:lvl7pPr indent="0" marL="0" rtl="0" algn="l">
              <a:lnSpc>
                <a:spcPct val="100000"/>
              </a:lnSpc>
              <a:spcBef>
                <a:spcPts val="0"/>
              </a:spcBef>
              <a:spcAft>
                <a:spcPts val="0"/>
              </a:spcAft>
              <a:defRPr/>
            </a:lvl7pPr>
            <a:lvl8pPr indent="0" marL="0" rtl="0" algn="l">
              <a:lnSpc>
                <a:spcPct val="100000"/>
              </a:lnSpc>
              <a:spcBef>
                <a:spcPts val="0"/>
              </a:spcBef>
              <a:spcAft>
                <a:spcPts val="0"/>
              </a:spcAft>
              <a:defRPr/>
            </a:lvl8pPr>
            <a:lvl9pPr indent="0" marL="0" rtl="0" algn="l">
              <a:lnSpc>
                <a:spcPct val="100000"/>
              </a:lnSpc>
              <a:spcBef>
                <a:spcPts val="0"/>
              </a:spcBef>
              <a:spcAft>
                <a:spcPts val="0"/>
              </a:spcAft>
              <a:defRPr/>
            </a:lvl9pPr>
          </a:lstStyle>
          <a:p/>
        </p:txBody>
      </p:sp>
      <p:sp>
        <p:nvSpPr>
          <p:cNvPr id="28" name="Shape 28"/>
          <p:cNvSpPr txBox="1"/>
          <p:nvPr>
            <p:ph idx="1" type="body"/>
          </p:nvPr>
        </p:nvSpPr>
        <p:spPr>
          <a:xfrm>
            <a:off x="949325" y="1981200"/>
            <a:ext cx="7661275" cy="4114800"/>
          </a:xfrm>
          <a:prstGeom prst="rect">
            <a:avLst/>
          </a:prstGeom>
          <a:noFill/>
          <a:ln>
            <a:noFill/>
          </a:ln>
        </p:spPr>
        <p:txBody>
          <a:bodyPr anchorCtr="0" anchor="t" bIns="91425" lIns="91425" rIns="91425" tIns="91425"/>
          <a:lstStyle>
            <a:lvl1pPr indent="-305435" marL="447675" rtl="0" algn="l">
              <a:lnSpc>
                <a:spcPct val="100000"/>
              </a:lnSpc>
              <a:spcBef>
                <a:spcPts val="640"/>
              </a:spcBef>
              <a:spcAft>
                <a:spcPts val="0"/>
              </a:spcAft>
              <a:buClr>
                <a:schemeClr val="accent1"/>
              </a:buClr>
              <a:buFont typeface="Noto Symbol"/>
              <a:buChar char="■"/>
              <a:defRPr/>
            </a:lvl1pPr>
            <a:lvl2pPr indent="-328930" marL="889000" rtl="0" algn="l">
              <a:lnSpc>
                <a:spcPct val="100000"/>
              </a:lnSpc>
              <a:spcBef>
                <a:spcPts val="560"/>
              </a:spcBef>
              <a:spcAft>
                <a:spcPts val="0"/>
              </a:spcAft>
              <a:buClr>
                <a:schemeClr val="hlink"/>
              </a:buClr>
              <a:buFont typeface="Noto Symbol"/>
              <a:buChar char="○"/>
              <a:defRPr/>
            </a:lvl2pPr>
            <a:lvl3pPr indent="-298132" marL="1293812" rtl="0" algn="l">
              <a:lnSpc>
                <a:spcPct val="100000"/>
              </a:lnSpc>
              <a:spcBef>
                <a:spcPts val="480"/>
              </a:spcBef>
              <a:spcAft>
                <a:spcPts val="0"/>
              </a:spcAft>
              <a:buClr>
                <a:schemeClr val="accent1"/>
              </a:buClr>
              <a:buFont typeface="Noto Symbol"/>
              <a:buChar char="■"/>
              <a:defRPr/>
            </a:lvl3pPr>
            <a:lvl4pPr indent="-290511" marL="1681161" rtl="0" algn="l">
              <a:lnSpc>
                <a:spcPct val="100000"/>
              </a:lnSpc>
              <a:spcBef>
                <a:spcPts val="400"/>
              </a:spcBef>
              <a:spcAft>
                <a:spcPts val="0"/>
              </a:spcAft>
              <a:buClr>
                <a:schemeClr val="hlink"/>
              </a:buClr>
              <a:buFont typeface="Noto Symbol"/>
              <a:buChar char="○"/>
              <a:defRPr/>
            </a:lvl4pPr>
            <a:lvl5pPr indent="-304800" marL="2070100" rtl="0" algn="l">
              <a:lnSpc>
                <a:spcPct val="100000"/>
              </a:lnSpc>
              <a:spcBef>
                <a:spcPts val="400"/>
              </a:spcBef>
              <a:spcAft>
                <a:spcPts val="0"/>
              </a:spcAft>
              <a:buClr>
                <a:schemeClr val="accent1"/>
              </a:buClr>
              <a:buFont typeface="Noto Symbol"/>
              <a:buChar char="■"/>
              <a:defRPr/>
            </a:lvl5pPr>
            <a:lvl6pPr indent="-300036" marL="2459037" rtl="0" algn="l">
              <a:lnSpc>
                <a:spcPct val="100000"/>
              </a:lnSpc>
              <a:spcBef>
                <a:spcPts val="400"/>
              </a:spcBef>
              <a:spcAft>
                <a:spcPts val="0"/>
              </a:spcAft>
              <a:buClr>
                <a:schemeClr val="accent1"/>
              </a:buClr>
              <a:buFont typeface="Noto Symbol"/>
              <a:buChar char="■"/>
              <a:defRPr/>
            </a:lvl6pPr>
            <a:lvl7pPr indent="-303211" marL="3236912" rtl="0" algn="l">
              <a:lnSpc>
                <a:spcPct val="100000"/>
              </a:lnSpc>
              <a:spcBef>
                <a:spcPts val="400"/>
              </a:spcBef>
              <a:spcAft>
                <a:spcPts val="0"/>
              </a:spcAft>
              <a:buClr>
                <a:schemeClr val="accent1"/>
              </a:buClr>
              <a:buFont typeface="Noto Symbol"/>
              <a:buChar char="■"/>
              <a:defRPr/>
            </a:lvl7pPr>
            <a:lvl8pPr indent="-314325" marL="4403725" rtl="0" algn="l">
              <a:lnSpc>
                <a:spcPct val="100000"/>
              </a:lnSpc>
              <a:spcBef>
                <a:spcPts val="400"/>
              </a:spcBef>
              <a:spcAft>
                <a:spcPts val="0"/>
              </a:spcAft>
              <a:buClr>
                <a:schemeClr val="accent1"/>
              </a:buClr>
              <a:buFont typeface="Noto Symbol"/>
              <a:buChar char="■"/>
              <a:defRPr/>
            </a:lvl8pPr>
            <a:lvl9pPr indent="-320675" marL="5959475" rtl="0" algn="l">
              <a:lnSpc>
                <a:spcPct val="100000"/>
              </a:lnSpc>
              <a:spcBef>
                <a:spcPts val="400"/>
              </a:spcBef>
              <a:spcAft>
                <a:spcPts val="0"/>
              </a:spcAft>
              <a:buClr>
                <a:schemeClr val="accent1"/>
              </a:buClr>
              <a:buFont typeface="Noto Symbol"/>
              <a:buChar char="■"/>
              <a:defRPr/>
            </a:lvl9pPr>
          </a:lstStyle>
          <a:p/>
        </p:txBody>
      </p:sp>
      <p:sp>
        <p:nvSpPr>
          <p:cNvPr id="29" name="Shape 29"/>
          <p:cNvSpPr txBox="1"/>
          <p:nvPr>
            <p:ph idx="10" type="dt"/>
          </p:nvPr>
        </p:nvSpPr>
        <p:spPr>
          <a:xfrm>
            <a:off x="946150" y="6248400"/>
            <a:ext cx="1904999" cy="457200"/>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a:lvl1pPr>
            <a:lvl2pPr indent="0" marL="457200" marR="0" rtl="0" algn="l">
              <a:lnSpc>
                <a:spcPct val="100000"/>
              </a:lnSpc>
              <a:spcBef>
                <a:spcPts val="0"/>
              </a:spcBef>
              <a:spcAft>
                <a:spcPts val="0"/>
              </a:spcAft>
              <a:defRPr/>
            </a:lvl2pPr>
            <a:lvl3pPr indent="0" marL="914400" marR="0" rtl="0" algn="l">
              <a:lnSpc>
                <a:spcPct val="100000"/>
              </a:lnSpc>
              <a:spcBef>
                <a:spcPts val="0"/>
              </a:spcBef>
              <a:spcAft>
                <a:spcPts val="0"/>
              </a:spcAft>
              <a:defRPr/>
            </a:lvl3pPr>
            <a:lvl4pPr indent="0" marL="1371600" marR="0" rtl="0" algn="l">
              <a:lnSpc>
                <a:spcPct val="100000"/>
              </a:lnSpc>
              <a:spcBef>
                <a:spcPts val="0"/>
              </a:spcBef>
              <a:spcAft>
                <a:spcPts val="0"/>
              </a:spcAft>
              <a:defRPr/>
            </a:lvl4pPr>
            <a:lvl5pPr indent="0" marL="1828800" marR="0" rtl="0" algn="l">
              <a:lnSpc>
                <a:spcPct val="100000"/>
              </a:lnSpc>
              <a:spcBef>
                <a:spcPts val="0"/>
              </a:spcBef>
              <a:spcAft>
                <a:spcPts val="0"/>
              </a:spcAft>
              <a:defRPr/>
            </a:lvl5pPr>
            <a:lvl6pPr indent="0" marL="2286000" marR="0" rtl="0" algn="l">
              <a:lnSpc>
                <a:spcPct val="100000"/>
              </a:lnSpc>
              <a:spcBef>
                <a:spcPts val="0"/>
              </a:spcBef>
              <a:spcAft>
                <a:spcPts val="0"/>
              </a:spcAft>
              <a:defRPr/>
            </a:lvl6pPr>
            <a:lvl7pPr indent="0" marL="3200400" marR="0" rtl="0" algn="l">
              <a:lnSpc>
                <a:spcPct val="100000"/>
              </a:lnSpc>
              <a:spcBef>
                <a:spcPts val="0"/>
              </a:spcBef>
              <a:spcAft>
                <a:spcPts val="0"/>
              </a:spcAft>
              <a:defRPr/>
            </a:lvl7pPr>
            <a:lvl8pPr indent="0" marL="4572000" marR="0" rtl="0" algn="l">
              <a:lnSpc>
                <a:spcPct val="100000"/>
              </a:lnSpc>
              <a:spcBef>
                <a:spcPts val="0"/>
              </a:spcBef>
              <a:spcAft>
                <a:spcPts val="0"/>
              </a:spcAft>
              <a:defRPr/>
            </a:lvl8pPr>
            <a:lvl9pPr indent="0" marL="6400800" marR="0" rtl="0" algn="l">
              <a:lnSpc>
                <a:spcPct val="100000"/>
              </a:lnSpc>
              <a:spcBef>
                <a:spcPts val="0"/>
              </a:spcBef>
              <a:spcAft>
                <a:spcPts val="0"/>
              </a:spcAft>
              <a:defRPr/>
            </a:lvl9pPr>
          </a:lstStyle>
          <a:p/>
        </p:txBody>
      </p:sp>
      <p:sp>
        <p:nvSpPr>
          <p:cNvPr id="30" name="Shape 30"/>
          <p:cNvSpPr txBox="1"/>
          <p:nvPr>
            <p:ph idx="11" type="ftr"/>
          </p:nvPr>
        </p:nvSpPr>
        <p:spPr>
          <a:xfrm>
            <a:off x="3352800" y="6248400"/>
            <a:ext cx="2895600" cy="457200"/>
          </a:xfrm>
          <a:prstGeom prst="rect">
            <a:avLst/>
          </a:prstGeom>
          <a:noFill/>
          <a:ln>
            <a:noFill/>
          </a:ln>
        </p:spPr>
        <p:txBody>
          <a:bodyPr anchorCtr="0" anchor="t" bIns="91425" lIns="91425" rIns="91425" tIns="91425"/>
          <a:lstStyle>
            <a:lvl1pPr indent="0" marL="0" marR="0" rtl="0" algn="ctr">
              <a:lnSpc>
                <a:spcPct val="100000"/>
              </a:lnSpc>
              <a:spcBef>
                <a:spcPts val="0"/>
              </a:spcBef>
              <a:spcAft>
                <a:spcPts val="0"/>
              </a:spcAft>
              <a:defRPr/>
            </a:lvl1pPr>
            <a:lvl2pPr indent="0" marL="457200" marR="0" rtl="0" algn="l">
              <a:lnSpc>
                <a:spcPct val="100000"/>
              </a:lnSpc>
              <a:spcBef>
                <a:spcPts val="0"/>
              </a:spcBef>
              <a:spcAft>
                <a:spcPts val="0"/>
              </a:spcAft>
              <a:defRPr/>
            </a:lvl2pPr>
            <a:lvl3pPr indent="0" marL="914400" marR="0" rtl="0" algn="l">
              <a:lnSpc>
                <a:spcPct val="100000"/>
              </a:lnSpc>
              <a:spcBef>
                <a:spcPts val="0"/>
              </a:spcBef>
              <a:spcAft>
                <a:spcPts val="0"/>
              </a:spcAft>
              <a:defRPr/>
            </a:lvl3pPr>
            <a:lvl4pPr indent="0" marL="1371600" marR="0" rtl="0" algn="l">
              <a:lnSpc>
                <a:spcPct val="100000"/>
              </a:lnSpc>
              <a:spcBef>
                <a:spcPts val="0"/>
              </a:spcBef>
              <a:spcAft>
                <a:spcPts val="0"/>
              </a:spcAft>
              <a:defRPr/>
            </a:lvl4pPr>
            <a:lvl5pPr indent="0" marL="1828800" marR="0" rtl="0" algn="l">
              <a:lnSpc>
                <a:spcPct val="100000"/>
              </a:lnSpc>
              <a:spcBef>
                <a:spcPts val="0"/>
              </a:spcBef>
              <a:spcAft>
                <a:spcPts val="0"/>
              </a:spcAft>
              <a:defRPr/>
            </a:lvl5pPr>
            <a:lvl6pPr indent="0" marL="2286000" marR="0" rtl="0" algn="l">
              <a:lnSpc>
                <a:spcPct val="100000"/>
              </a:lnSpc>
              <a:spcBef>
                <a:spcPts val="0"/>
              </a:spcBef>
              <a:spcAft>
                <a:spcPts val="0"/>
              </a:spcAft>
              <a:defRPr/>
            </a:lvl6pPr>
            <a:lvl7pPr indent="0" marL="3200400" marR="0" rtl="0" algn="l">
              <a:lnSpc>
                <a:spcPct val="100000"/>
              </a:lnSpc>
              <a:spcBef>
                <a:spcPts val="0"/>
              </a:spcBef>
              <a:spcAft>
                <a:spcPts val="0"/>
              </a:spcAft>
              <a:defRPr/>
            </a:lvl7pPr>
            <a:lvl8pPr indent="0" marL="4572000" marR="0" rtl="0" algn="l">
              <a:lnSpc>
                <a:spcPct val="100000"/>
              </a:lnSpc>
              <a:spcBef>
                <a:spcPts val="0"/>
              </a:spcBef>
              <a:spcAft>
                <a:spcPts val="0"/>
              </a:spcAft>
              <a:defRPr/>
            </a:lvl8pPr>
            <a:lvl9pPr indent="0" marL="6400800" marR="0" rtl="0" algn="l">
              <a:lnSpc>
                <a:spcPct val="100000"/>
              </a:lnSpc>
              <a:spcBef>
                <a:spcPts val="0"/>
              </a:spcBef>
              <a:spcAft>
                <a:spcPts val="0"/>
              </a:spcAft>
              <a:defRPr/>
            </a:lvl9pPr>
          </a:lstStyle>
          <a:p/>
        </p:txBody>
      </p:sp>
      <p:sp>
        <p:nvSpPr>
          <p:cNvPr id="31" name="Shape 31"/>
          <p:cNvSpPr txBox="1"/>
          <p:nvPr>
            <p:ph idx="12" type="sldNum"/>
          </p:nvPr>
        </p:nvSpPr>
        <p:spPr>
          <a:xfrm>
            <a:off x="6705600" y="6248400"/>
            <a:ext cx="1904999" cy="4572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SzPct val="25000"/>
              <a:buNone/>
            </a:pPr>
            <a:fld id="{00000000-1234-1234-1234-123412341234}" type="slidenum">
              <a:rPr b="0" baseline="0" i="0" lang="en-US" sz="1000" u="none" cap="none" strike="noStrike">
                <a:solidFill>
                  <a:schemeClr val="dk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nvSpPr>
        <p:spPr>
          <a:xfrm>
            <a:off x="0" y="1377950"/>
            <a:ext cx="2133599" cy="101599"/>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6" name="Shape 6"/>
          <p:cNvSpPr txBox="1"/>
          <p:nvPr/>
        </p:nvSpPr>
        <p:spPr>
          <a:xfrm>
            <a:off x="1447800" y="1377950"/>
            <a:ext cx="7239000" cy="101599"/>
          </a:xfrm>
          <a:prstGeom prst="rect">
            <a:avLst/>
          </a:prstGeom>
          <a:gradFill>
            <a:gsLst>
              <a:gs pos="0">
                <a:schemeClr val="lt1"/>
              </a:gs>
              <a:gs pos="100000">
                <a:schemeClr val="accent2"/>
              </a:gs>
            </a:gsLst>
            <a:lin ang="10800000" scaled="0"/>
          </a:gra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7" name="Shape 7"/>
          <p:cNvSpPr txBox="1"/>
          <p:nvPr>
            <p:ph type="title"/>
          </p:nvPr>
        </p:nvSpPr>
        <p:spPr>
          <a:xfrm>
            <a:off x="931862" y="96836"/>
            <a:ext cx="7158036" cy="1412874"/>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defRPr/>
            </a:lvl1pPr>
            <a:lvl2pPr indent="0" marL="0" marR="0" rtl="0" algn="l">
              <a:lnSpc>
                <a:spcPct val="100000"/>
              </a:lnSpc>
              <a:spcBef>
                <a:spcPts val="0"/>
              </a:spcBef>
              <a:spcAft>
                <a:spcPts val="0"/>
              </a:spcAft>
              <a:defRPr/>
            </a:lvl2pPr>
            <a:lvl3pPr indent="0" marL="0" marR="0" rtl="0" algn="l">
              <a:lnSpc>
                <a:spcPct val="100000"/>
              </a:lnSpc>
              <a:spcBef>
                <a:spcPts val="0"/>
              </a:spcBef>
              <a:spcAft>
                <a:spcPts val="0"/>
              </a:spcAft>
              <a:defRPr/>
            </a:lvl3pPr>
            <a:lvl4pPr indent="0" marL="0" marR="0" rtl="0" algn="l">
              <a:lnSpc>
                <a:spcPct val="100000"/>
              </a:lnSpc>
              <a:spcBef>
                <a:spcPts val="0"/>
              </a:spcBef>
              <a:spcAft>
                <a:spcPts val="0"/>
              </a:spcAft>
              <a:defRPr/>
            </a:lvl4pPr>
            <a:lvl5pPr indent="0" marL="0" marR="0" rtl="0" algn="l">
              <a:lnSpc>
                <a:spcPct val="100000"/>
              </a:lnSpc>
              <a:spcBef>
                <a:spcPts val="0"/>
              </a:spcBef>
              <a:spcAft>
                <a:spcPts val="0"/>
              </a:spcAft>
              <a:defRPr/>
            </a:lvl5pPr>
            <a:lvl6pPr indent="0" marL="0" marR="0" rtl="0" algn="l">
              <a:lnSpc>
                <a:spcPct val="100000"/>
              </a:lnSpc>
              <a:spcBef>
                <a:spcPts val="0"/>
              </a:spcBef>
              <a:spcAft>
                <a:spcPts val="0"/>
              </a:spcAft>
              <a:defRPr/>
            </a:lvl6pPr>
            <a:lvl7pPr indent="0" marL="0" marR="0" rtl="0" algn="l">
              <a:lnSpc>
                <a:spcPct val="100000"/>
              </a:lnSpc>
              <a:spcBef>
                <a:spcPts val="0"/>
              </a:spcBef>
              <a:spcAft>
                <a:spcPts val="0"/>
              </a:spcAft>
              <a:defRPr/>
            </a:lvl7pPr>
            <a:lvl8pPr indent="0" marL="0" marR="0" rtl="0" algn="l">
              <a:lnSpc>
                <a:spcPct val="100000"/>
              </a:lnSpc>
              <a:spcBef>
                <a:spcPts val="0"/>
              </a:spcBef>
              <a:spcAft>
                <a:spcPts val="0"/>
              </a:spcAft>
              <a:defRPr/>
            </a:lvl8pPr>
            <a:lvl9pPr indent="0" marL="0" marR="0" rtl="0" algn="l">
              <a:lnSpc>
                <a:spcPct val="100000"/>
              </a:lnSpc>
              <a:spcBef>
                <a:spcPts val="0"/>
              </a:spcBef>
              <a:spcAft>
                <a:spcPts val="0"/>
              </a:spcAft>
              <a:defRPr/>
            </a:lvl9pPr>
          </a:lstStyle>
          <a:p/>
        </p:txBody>
      </p:sp>
      <p:sp>
        <p:nvSpPr>
          <p:cNvPr id="8" name="Shape 8"/>
          <p:cNvSpPr txBox="1"/>
          <p:nvPr>
            <p:ph idx="1" type="body"/>
          </p:nvPr>
        </p:nvSpPr>
        <p:spPr>
          <a:xfrm>
            <a:off x="949325" y="1981200"/>
            <a:ext cx="7661275" cy="4114800"/>
          </a:xfrm>
          <a:prstGeom prst="rect">
            <a:avLst/>
          </a:prstGeom>
          <a:noFill/>
          <a:ln>
            <a:noFill/>
          </a:ln>
        </p:spPr>
        <p:txBody>
          <a:bodyPr anchorCtr="0" anchor="t" bIns="91425" lIns="91425" rIns="91425" tIns="91425"/>
          <a:lstStyle>
            <a:lvl1pPr indent="-305435" marL="447675" marR="0" rtl="0" algn="l">
              <a:lnSpc>
                <a:spcPct val="100000"/>
              </a:lnSpc>
              <a:spcBef>
                <a:spcPts val="640"/>
              </a:spcBef>
              <a:spcAft>
                <a:spcPts val="0"/>
              </a:spcAft>
              <a:buClr>
                <a:schemeClr val="accent1"/>
              </a:buClr>
              <a:buFont typeface="Noto Symbol"/>
              <a:buChar char="■"/>
              <a:defRPr/>
            </a:lvl1pPr>
            <a:lvl2pPr indent="-328930" marL="889000" marR="0" rtl="0" algn="l">
              <a:lnSpc>
                <a:spcPct val="100000"/>
              </a:lnSpc>
              <a:spcBef>
                <a:spcPts val="560"/>
              </a:spcBef>
              <a:spcAft>
                <a:spcPts val="0"/>
              </a:spcAft>
              <a:buClr>
                <a:schemeClr val="hlink"/>
              </a:buClr>
              <a:buFont typeface="Noto Symbol"/>
              <a:buChar char="○"/>
              <a:defRPr/>
            </a:lvl2pPr>
            <a:lvl3pPr indent="-298132" marL="1293812" marR="0" rtl="0" algn="l">
              <a:lnSpc>
                <a:spcPct val="100000"/>
              </a:lnSpc>
              <a:spcBef>
                <a:spcPts val="480"/>
              </a:spcBef>
              <a:spcAft>
                <a:spcPts val="0"/>
              </a:spcAft>
              <a:buClr>
                <a:schemeClr val="accent1"/>
              </a:buClr>
              <a:buFont typeface="Noto Symbol"/>
              <a:buChar char="■"/>
              <a:defRPr/>
            </a:lvl3pPr>
            <a:lvl4pPr indent="-290511" marL="1681161" marR="0" rtl="0" algn="l">
              <a:lnSpc>
                <a:spcPct val="100000"/>
              </a:lnSpc>
              <a:spcBef>
                <a:spcPts val="400"/>
              </a:spcBef>
              <a:spcAft>
                <a:spcPts val="0"/>
              </a:spcAft>
              <a:buClr>
                <a:schemeClr val="hlink"/>
              </a:buClr>
              <a:buFont typeface="Noto Symbol"/>
              <a:buChar char="○"/>
              <a:defRPr/>
            </a:lvl4pPr>
            <a:lvl5pPr indent="-304800" marL="2070100" marR="0" rtl="0" algn="l">
              <a:lnSpc>
                <a:spcPct val="100000"/>
              </a:lnSpc>
              <a:spcBef>
                <a:spcPts val="400"/>
              </a:spcBef>
              <a:spcAft>
                <a:spcPts val="0"/>
              </a:spcAft>
              <a:buClr>
                <a:schemeClr val="accent1"/>
              </a:buClr>
              <a:buFont typeface="Noto Symbol"/>
              <a:buChar char="■"/>
              <a:defRPr/>
            </a:lvl5pPr>
            <a:lvl6pPr indent="-300036" marL="2459037" marR="0" rtl="0" algn="l">
              <a:lnSpc>
                <a:spcPct val="100000"/>
              </a:lnSpc>
              <a:spcBef>
                <a:spcPts val="400"/>
              </a:spcBef>
              <a:spcAft>
                <a:spcPts val="0"/>
              </a:spcAft>
              <a:buClr>
                <a:schemeClr val="accent1"/>
              </a:buClr>
              <a:buFont typeface="Noto Symbol"/>
              <a:buChar char="■"/>
              <a:defRPr/>
            </a:lvl6pPr>
            <a:lvl7pPr indent="-303211" marL="3236912" marR="0" rtl="0" algn="l">
              <a:lnSpc>
                <a:spcPct val="100000"/>
              </a:lnSpc>
              <a:spcBef>
                <a:spcPts val="400"/>
              </a:spcBef>
              <a:spcAft>
                <a:spcPts val="0"/>
              </a:spcAft>
              <a:buClr>
                <a:schemeClr val="accent1"/>
              </a:buClr>
              <a:buFont typeface="Noto Symbol"/>
              <a:buChar char="■"/>
              <a:defRPr/>
            </a:lvl7pPr>
            <a:lvl8pPr indent="-314325" marL="4403725" marR="0" rtl="0" algn="l">
              <a:lnSpc>
                <a:spcPct val="100000"/>
              </a:lnSpc>
              <a:spcBef>
                <a:spcPts val="400"/>
              </a:spcBef>
              <a:spcAft>
                <a:spcPts val="0"/>
              </a:spcAft>
              <a:buClr>
                <a:schemeClr val="accent1"/>
              </a:buClr>
              <a:buFont typeface="Noto Symbol"/>
              <a:buChar char="■"/>
              <a:defRPr/>
            </a:lvl8pPr>
            <a:lvl9pPr indent="-320675" marL="5959475" marR="0" rtl="0" algn="l">
              <a:lnSpc>
                <a:spcPct val="100000"/>
              </a:lnSpc>
              <a:spcBef>
                <a:spcPts val="400"/>
              </a:spcBef>
              <a:spcAft>
                <a:spcPts val="0"/>
              </a:spcAft>
              <a:buClr>
                <a:schemeClr val="accent1"/>
              </a:buClr>
              <a:buFont typeface="Noto Symbol"/>
              <a:buChar char="■"/>
              <a:defRPr/>
            </a:lvl9pPr>
          </a:lstStyle>
          <a:p/>
        </p:txBody>
      </p:sp>
      <p:sp>
        <p:nvSpPr>
          <p:cNvPr id="9" name="Shape 9"/>
          <p:cNvSpPr txBox="1"/>
          <p:nvPr>
            <p:ph idx="10" type="dt"/>
          </p:nvPr>
        </p:nvSpPr>
        <p:spPr>
          <a:xfrm>
            <a:off x="946150" y="6248400"/>
            <a:ext cx="1904999" cy="457200"/>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a:lvl1pPr>
            <a:lvl2pPr indent="0" marL="457200" marR="0" rtl="0" algn="l">
              <a:lnSpc>
                <a:spcPct val="100000"/>
              </a:lnSpc>
              <a:spcBef>
                <a:spcPts val="0"/>
              </a:spcBef>
              <a:spcAft>
                <a:spcPts val="0"/>
              </a:spcAft>
              <a:defRPr/>
            </a:lvl2pPr>
            <a:lvl3pPr indent="0" marL="914400" marR="0" rtl="0" algn="l">
              <a:lnSpc>
                <a:spcPct val="100000"/>
              </a:lnSpc>
              <a:spcBef>
                <a:spcPts val="0"/>
              </a:spcBef>
              <a:spcAft>
                <a:spcPts val="0"/>
              </a:spcAft>
              <a:defRPr/>
            </a:lvl3pPr>
            <a:lvl4pPr indent="0" marL="1371600" marR="0" rtl="0" algn="l">
              <a:lnSpc>
                <a:spcPct val="100000"/>
              </a:lnSpc>
              <a:spcBef>
                <a:spcPts val="0"/>
              </a:spcBef>
              <a:spcAft>
                <a:spcPts val="0"/>
              </a:spcAft>
              <a:defRPr/>
            </a:lvl4pPr>
            <a:lvl5pPr indent="0" marL="1828800" marR="0" rtl="0" algn="l">
              <a:lnSpc>
                <a:spcPct val="100000"/>
              </a:lnSpc>
              <a:spcBef>
                <a:spcPts val="0"/>
              </a:spcBef>
              <a:spcAft>
                <a:spcPts val="0"/>
              </a:spcAft>
              <a:defRPr/>
            </a:lvl5pPr>
            <a:lvl6pPr indent="0" marL="2286000" marR="0" rtl="0" algn="l">
              <a:lnSpc>
                <a:spcPct val="100000"/>
              </a:lnSpc>
              <a:spcBef>
                <a:spcPts val="0"/>
              </a:spcBef>
              <a:spcAft>
                <a:spcPts val="0"/>
              </a:spcAft>
              <a:defRPr/>
            </a:lvl6pPr>
            <a:lvl7pPr indent="0" marL="3200400" marR="0" rtl="0" algn="l">
              <a:lnSpc>
                <a:spcPct val="100000"/>
              </a:lnSpc>
              <a:spcBef>
                <a:spcPts val="0"/>
              </a:spcBef>
              <a:spcAft>
                <a:spcPts val="0"/>
              </a:spcAft>
              <a:defRPr/>
            </a:lvl7pPr>
            <a:lvl8pPr indent="0" marL="4572000" marR="0" rtl="0" algn="l">
              <a:lnSpc>
                <a:spcPct val="100000"/>
              </a:lnSpc>
              <a:spcBef>
                <a:spcPts val="0"/>
              </a:spcBef>
              <a:spcAft>
                <a:spcPts val="0"/>
              </a:spcAft>
              <a:defRPr/>
            </a:lvl8pPr>
            <a:lvl9pPr indent="0" marL="6400800" marR="0" rtl="0" algn="l">
              <a:lnSpc>
                <a:spcPct val="100000"/>
              </a:lnSpc>
              <a:spcBef>
                <a:spcPts val="0"/>
              </a:spcBef>
              <a:spcAft>
                <a:spcPts val="0"/>
              </a:spcAft>
              <a:defRPr/>
            </a:lvl9pPr>
          </a:lstStyle>
          <a:p/>
        </p:txBody>
      </p:sp>
      <p:sp>
        <p:nvSpPr>
          <p:cNvPr id="10" name="Shape 10"/>
          <p:cNvSpPr txBox="1"/>
          <p:nvPr>
            <p:ph idx="11" type="ftr"/>
          </p:nvPr>
        </p:nvSpPr>
        <p:spPr>
          <a:xfrm>
            <a:off x="3352800" y="6248400"/>
            <a:ext cx="2895600" cy="457200"/>
          </a:xfrm>
          <a:prstGeom prst="rect">
            <a:avLst/>
          </a:prstGeom>
          <a:noFill/>
          <a:ln>
            <a:noFill/>
          </a:ln>
        </p:spPr>
        <p:txBody>
          <a:bodyPr anchorCtr="0" anchor="t" bIns="91425" lIns="91425" rIns="91425" tIns="91425"/>
          <a:lstStyle>
            <a:lvl1pPr indent="0" marL="0" marR="0" rtl="0" algn="ctr">
              <a:lnSpc>
                <a:spcPct val="100000"/>
              </a:lnSpc>
              <a:spcBef>
                <a:spcPts val="0"/>
              </a:spcBef>
              <a:spcAft>
                <a:spcPts val="0"/>
              </a:spcAft>
              <a:defRPr/>
            </a:lvl1pPr>
            <a:lvl2pPr indent="0" marL="457200" marR="0" rtl="0" algn="l">
              <a:lnSpc>
                <a:spcPct val="100000"/>
              </a:lnSpc>
              <a:spcBef>
                <a:spcPts val="0"/>
              </a:spcBef>
              <a:spcAft>
                <a:spcPts val="0"/>
              </a:spcAft>
              <a:defRPr/>
            </a:lvl2pPr>
            <a:lvl3pPr indent="0" marL="914400" marR="0" rtl="0" algn="l">
              <a:lnSpc>
                <a:spcPct val="100000"/>
              </a:lnSpc>
              <a:spcBef>
                <a:spcPts val="0"/>
              </a:spcBef>
              <a:spcAft>
                <a:spcPts val="0"/>
              </a:spcAft>
              <a:defRPr/>
            </a:lvl3pPr>
            <a:lvl4pPr indent="0" marL="1371600" marR="0" rtl="0" algn="l">
              <a:lnSpc>
                <a:spcPct val="100000"/>
              </a:lnSpc>
              <a:spcBef>
                <a:spcPts val="0"/>
              </a:spcBef>
              <a:spcAft>
                <a:spcPts val="0"/>
              </a:spcAft>
              <a:defRPr/>
            </a:lvl4pPr>
            <a:lvl5pPr indent="0" marL="1828800" marR="0" rtl="0" algn="l">
              <a:lnSpc>
                <a:spcPct val="100000"/>
              </a:lnSpc>
              <a:spcBef>
                <a:spcPts val="0"/>
              </a:spcBef>
              <a:spcAft>
                <a:spcPts val="0"/>
              </a:spcAft>
              <a:defRPr/>
            </a:lvl5pPr>
            <a:lvl6pPr indent="0" marL="2286000" marR="0" rtl="0" algn="l">
              <a:lnSpc>
                <a:spcPct val="100000"/>
              </a:lnSpc>
              <a:spcBef>
                <a:spcPts val="0"/>
              </a:spcBef>
              <a:spcAft>
                <a:spcPts val="0"/>
              </a:spcAft>
              <a:defRPr/>
            </a:lvl6pPr>
            <a:lvl7pPr indent="0" marL="3200400" marR="0" rtl="0" algn="l">
              <a:lnSpc>
                <a:spcPct val="100000"/>
              </a:lnSpc>
              <a:spcBef>
                <a:spcPts val="0"/>
              </a:spcBef>
              <a:spcAft>
                <a:spcPts val="0"/>
              </a:spcAft>
              <a:defRPr/>
            </a:lvl7pPr>
            <a:lvl8pPr indent="0" marL="4572000" marR="0" rtl="0" algn="l">
              <a:lnSpc>
                <a:spcPct val="100000"/>
              </a:lnSpc>
              <a:spcBef>
                <a:spcPts val="0"/>
              </a:spcBef>
              <a:spcAft>
                <a:spcPts val="0"/>
              </a:spcAft>
              <a:defRPr/>
            </a:lvl8pPr>
            <a:lvl9pPr indent="0" marL="6400800" marR="0" rtl="0" algn="l">
              <a:lnSpc>
                <a:spcPct val="100000"/>
              </a:lnSpc>
              <a:spcBef>
                <a:spcPts val="0"/>
              </a:spcBef>
              <a:spcAft>
                <a:spcPts val="0"/>
              </a:spcAft>
              <a:defRPr/>
            </a:lvl9pPr>
          </a:lstStyle>
          <a:p/>
        </p:txBody>
      </p:sp>
      <p:sp>
        <p:nvSpPr>
          <p:cNvPr id="11" name="Shape 11"/>
          <p:cNvSpPr txBox="1"/>
          <p:nvPr>
            <p:ph idx="12" type="sldNum"/>
          </p:nvPr>
        </p:nvSpPr>
        <p:spPr>
          <a:xfrm>
            <a:off x="6705600" y="6248400"/>
            <a:ext cx="1904999" cy="4572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baseline="0" i="0" lang="en-US" sz="1000" u="none" cap="none" strike="noStrike">
                <a:solidFill>
                  <a:schemeClr val="dk1"/>
                </a:solidFill>
                <a:latin typeface="Arial"/>
                <a:ea typeface="Arial"/>
                <a:cs typeface="Arial"/>
                <a:sym typeface="Arial"/>
              </a:rPr>
              <a:t>‹#›</a:t>
            </a:fld>
          </a:p>
        </p:txBody>
      </p:sp>
      <p:sp>
        <p:nvSpPr>
          <p:cNvPr id="12" name="Shape 12"/>
          <p:cNvSpPr/>
          <p:nvPr/>
        </p:nvSpPr>
        <p:spPr>
          <a:xfrm>
            <a:off x="838200" y="561975"/>
            <a:ext cx="152400" cy="1066800"/>
          </a:xfrm>
          <a:custGeom>
            <a:pathLst>
              <a:path extrusionOk="0" h="1000" w="1000">
                <a:moveTo>
                  <a:pt x="1000" y="1000"/>
                </a:moveTo>
                <a:lnTo>
                  <a:pt x="0" y="1000"/>
                </a:lnTo>
                <a:lnTo>
                  <a:pt x="0" y="0"/>
                </a:lnTo>
                <a:lnTo>
                  <a:pt x="1000" y="0"/>
                </a:lnTo>
              </a:path>
            </a:pathLst>
          </a:custGeom>
          <a:noFill/>
          <a:ln cap="flat" cmpd="sng" w="76200">
            <a:solidFill>
              <a:schemeClr val="dk2"/>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3" name="Shape 13"/>
          <p:cNvSpPr/>
          <p:nvPr/>
        </p:nvSpPr>
        <p:spPr>
          <a:xfrm>
            <a:off x="8262936" y="269875"/>
            <a:ext cx="152400" cy="1073149"/>
          </a:xfrm>
          <a:custGeom>
            <a:pathLst>
              <a:path extrusionOk="0" h="1000" w="1000">
                <a:moveTo>
                  <a:pt x="0" y="0"/>
                </a:moveTo>
                <a:lnTo>
                  <a:pt x="1000" y="0"/>
                </a:lnTo>
                <a:lnTo>
                  <a:pt x="1000" y="1000"/>
                </a:lnTo>
                <a:lnTo>
                  <a:pt x="0" y="1000"/>
                </a:lnTo>
              </a:path>
            </a:pathLst>
          </a:custGeom>
          <a:noFill/>
          <a:ln cap="flat" cmpd="sng" w="76200">
            <a:solidFill>
              <a:schemeClr val="accent1"/>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6.png"/><Relationship Id="rId4"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localhost/directori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2" name="Shape 32"/>
        <p:cNvGrpSpPr/>
        <p:nvPr/>
      </p:nvGrpSpPr>
      <p:grpSpPr>
        <a:xfrm>
          <a:off x="0" y="0"/>
          <a:ext cx="0" cy="0"/>
          <a:chOff x="0" y="0"/>
          <a:chExt cx="0" cy="0"/>
        </a:xfrm>
      </p:grpSpPr>
      <p:sp>
        <p:nvSpPr>
          <p:cNvPr id="33" name="Shape 33"/>
          <p:cNvSpPr txBox="1"/>
          <p:nvPr>
            <p:ph type="ctrTitle"/>
          </p:nvPr>
        </p:nvSpPr>
        <p:spPr>
          <a:xfrm>
            <a:off x="838200" y="1443037"/>
            <a:ext cx="7086600" cy="16001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0" baseline="0" i="0" lang="en-US" sz="4000" u="none" cap="none" strike="noStrike">
                <a:solidFill>
                  <a:schemeClr val="dk2"/>
                </a:solidFill>
                <a:latin typeface="Arial"/>
                <a:ea typeface="Arial"/>
                <a:cs typeface="Arial"/>
                <a:sym typeface="Arial"/>
              </a:rPr>
              <a:t>Gestores de contenido</a:t>
            </a:r>
          </a:p>
        </p:txBody>
      </p:sp>
      <p:sp>
        <p:nvSpPr>
          <p:cNvPr id="34" name="Shape 34"/>
          <p:cNvSpPr txBox="1"/>
          <p:nvPr>
            <p:ph idx="1" type="subTitle"/>
          </p:nvPr>
        </p:nvSpPr>
        <p:spPr>
          <a:xfrm>
            <a:off x="2286000" y="3581400"/>
            <a:ext cx="5638800" cy="19049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accent1"/>
              </a:buClr>
              <a:buSzPct val="25000"/>
              <a:buFont typeface="Noto Symbol"/>
              <a:buNone/>
            </a:pPr>
            <a:r>
              <a:rPr b="0" baseline="0" i="0" lang="en-US" sz="3200" u="none" cap="none" strike="noStrike">
                <a:solidFill>
                  <a:schemeClr val="dk1"/>
                </a:solidFill>
                <a:latin typeface="Arial"/>
                <a:ea typeface="Arial"/>
                <a:cs typeface="Arial"/>
                <a:sym typeface="Arial"/>
              </a:rPr>
              <a:t>Joomla: instalación</a:t>
            </a:r>
          </a:p>
        </p:txBody>
      </p:sp>
      <p:pic>
        <p:nvPicPr>
          <p:cNvPr id="35" name="Shape 35"/>
          <p:cNvPicPr preferRelativeResize="0"/>
          <p:nvPr/>
        </p:nvPicPr>
        <p:blipFill>
          <a:blip r:embed="rId3">
            <a:alphaModFix/>
          </a:blip>
          <a:stretch>
            <a:fillRect/>
          </a:stretch>
        </p:blipFill>
        <p:spPr>
          <a:xfrm>
            <a:off x="5578725" y="4319950"/>
            <a:ext cx="2158442" cy="1476374"/>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0" name="Shape 90"/>
        <p:cNvGrpSpPr/>
        <p:nvPr/>
      </p:nvGrpSpPr>
      <p:grpSpPr>
        <a:xfrm>
          <a:off x="0" y="0"/>
          <a:ext cx="0" cy="0"/>
          <a:chOff x="0" y="0"/>
          <a:chExt cx="0" cy="0"/>
        </a:xfrm>
      </p:grpSpPr>
      <p:sp>
        <p:nvSpPr>
          <p:cNvPr id="91" name="Shape 91"/>
          <p:cNvSpPr txBox="1"/>
          <p:nvPr>
            <p:ph type="title"/>
          </p:nvPr>
        </p:nvSpPr>
        <p:spPr>
          <a:xfrm>
            <a:off x="931862" y="96836"/>
            <a:ext cx="7158036" cy="1412874"/>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0" baseline="0" i="0" lang="en-US" sz="4000" u="none" cap="none" strike="noStrike">
                <a:solidFill>
                  <a:schemeClr val="dk2"/>
                </a:solidFill>
                <a:latin typeface="Arial"/>
                <a:ea typeface="Arial"/>
                <a:cs typeface="Arial"/>
                <a:sym typeface="Arial"/>
              </a:rPr>
              <a:t>Administración</a:t>
            </a:r>
          </a:p>
        </p:txBody>
      </p:sp>
      <p:sp>
        <p:nvSpPr>
          <p:cNvPr id="92" name="Shape 92"/>
          <p:cNvSpPr txBox="1"/>
          <p:nvPr>
            <p:ph idx="1" type="body"/>
          </p:nvPr>
        </p:nvSpPr>
        <p:spPr>
          <a:xfrm>
            <a:off x="949325" y="1981200"/>
            <a:ext cx="7661275" cy="4114800"/>
          </a:xfrm>
          <a:prstGeom prst="rect">
            <a:avLst/>
          </a:prstGeom>
          <a:noFill/>
          <a:ln>
            <a:noFill/>
          </a:ln>
        </p:spPr>
        <p:txBody>
          <a:bodyPr anchorCtr="0" anchor="t" bIns="45700" lIns="91425" rIns="91425" tIns="45700">
            <a:noAutofit/>
          </a:bodyPr>
          <a:lstStyle/>
          <a:p>
            <a:pPr indent="-447675" lvl="0" marL="447675" marR="0" rtl="0" algn="l">
              <a:lnSpc>
                <a:spcPct val="100000"/>
              </a:lnSpc>
              <a:spcBef>
                <a:spcPts val="0"/>
              </a:spcBef>
              <a:spcAft>
                <a:spcPts val="0"/>
              </a:spcAft>
              <a:buClr>
                <a:schemeClr val="accent1"/>
              </a:buClr>
              <a:buSzPct val="70000"/>
              <a:buFont typeface="Noto Symbol"/>
              <a:buChar char="■"/>
            </a:pPr>
            <a:r>
              <a:rPr b="1" baseline="0" i="0" lang="en-US" sz="3200" u="none" cap="none" strike="noStrike">
                <a:solidFill>
                  <a:schemeClr val="dk1"/>
                </a:solidFill>
                <a:latin typeface="Arial"/>
                <a:ea typeface="Arial"/>
                <a:cs typeface="Arial"/>
                <a:sym typeface="Arial"/>
              </a:rPr>
              <a:t>http://localhost/administrator</a:t>
            </a:r>
          </a:p>
          <a:p>
            <a:pPr indent="-305435" lvl="0" marL="447675" marR="0" rtl="0" algn="l">
              <a:lnSpc>
                <a:spcPct val="100000"/>
              </a:lnSpc>
              <a:spcBef>
                <a:spcPts val="640"/>
              </a:spcBef>
              <a:spcAft>
                <a:spcPts val="0"/>
              </a:spcAft>
              <a:buClr>
                <a:schemeClr val="accent1"/>
              </a:buClr>
              <a:buFont typeface="Noto Symbol"/>
              <a:buNone/>
            </a:pPr>
            <a:r>
              <a:t/>
            </a:r>
            <a:endParaRPr b="1" baseline="0" i="0" sz="3200" u="none" cap="none" strike="noStrike">
              <a:solidFill>
                <a:schemeClr val="dk1"/>
              </a:solidFill>
              <a:latin typeface="Arial"/>
              <a:ea typeface="Arial"/>
              <a:cs typeface="Arial"/>
              <a:sym typeface="Arial"/>
            </a:endParaRPr>
          </a:p>
          <a:p>
            <a:pPr indent="-305435" lvl="0" marL="447675" marR="0" rtl="0" algn="just">
              <a:lnSpc>
                <a:spcPct val="100000"/>
              </a:lnSpc>
              <a:spcBef>
                <a:spcPts val="640"/>
              </a:spcBef>
              <a:spcAft>
                <a:spcPts val="0"/>
              </a:spcAft>
              <a:buClr>
                <a:schemeClr val="accent1"/>
              </a:buClr>
              <a:buFont typeface="Noto Symbol"/>
              <a:buNone/>
            </a:pPr>
            <a:r>
              <a:t/>
            </a:r>
            <a:endParaRPr b="1" baseline="0" i="0" sz="3200" u="none" cap="none" strike="noStrike">
              <a:solidFill>
                <a:schemeClr val="dk1"/>
              </a:solidFill>
              <a:latin typeface="Arial"/>
              <a:ea typeface="Arial"/>
              <a:cs typeface="Arial"/>
              <a:sym typeface="Arial"/>
            </a:endParaRPr>
          </a:p>
          <a:p>
            <a:pPr indent="-305435" lvl="0" marL="447675" marR="0" rtl="0" algn="just">
              <a:lnSpc>
                <a:spcPct val="100000"/>
              </a:lnSpc>
              <a:spcBef>
                <a:spcPts val="640"/>
              </a:spcBef>
              <a:spcAft>
                <a:spcPts val="0"/>
              </a:spcAft>
              <a:buClr>
                <a:schemeClr val="accent1"/>
              </a:buClr>
              <a:buFont typeface="Noto Symbol"/>
              <a:buNone/>
            </a:pPr>
            <a:r>
              <a:t/>
            </a:r>
            <a:endParaRPr b="0" baseline="0" i="0" sz="3200" u="none" cap="none" strike="noStrike">
              <a:solidFill>
                <a:schemeClr val="dk1"/>
              </a:solidFill>
              <a:latin typeface="Arial"/>
              <a:ea typeface="Arial"/>
              <a:cs typeface="Arial"/>
              <a:sym typeface="Arial"/>
            </a:endParaRPr>
          </a:p>
          <a:p>
            <a:pPr indent="-305435" lvl="0" marL="447675" marR="0" rtl="0" algn="l">
              <a:lnSpc>
                <a:spcPct val="100000"/>
              </a:lnSpc>
              <a:spcBef>
                <a:spcPts val="640"/>
              </a:spcBef>
              <a:spcAft>
                <a:spcPts val="0"/>
              </a:spcAft>
              <a:buClr>
                <a:schemeClr val="accent1"/>
              </a:buClr>
              <a:buFont typeface="Noto Symbol"/>
              <a:buNone/>
            </a:pPr>
            <a:r>
              <a:t/>
            </a:r>
            <a:endParaRPr b="0" baseline="0" i="0" sz="3200" u="none" cap="none" strike="noStrike">
              <a:solidFill>
                <a:schemeClr val="dk1"/>
              </a:solidFill>
              <a:latin typeface="Arial"/>
              <a:ea typeface="Arial"/>
              <a:cs typeface="Arial"/>
              <a:sym typeface="Arial"/>
            </a:endParaRPr>
          </a:p>
        </p:txBody>
      </p:sp>
      <p:pic>
        <p:nvPicPr>
          <p:cNvPr id="93" name="Shape 93"/>
          <p:cNvPicPr preferRelativeResize="0"/>
          <p:nvPr/>
        </p:nvPicPr>
        <p:blipFill rotWithShape="1">
          <a:blip r:embed="rId3">
            <a:alphaModFix/>
          </a:blip>
          <a:srcRect b="0" l="0" r="0" t="0"/>
          <a:stretch/>
        </p:blipFill>
        <p:spPr>
          <a:xfrm>
            <a:off x="1908175" y="2649536"/>
            <a:ext cx="5688011" cy="3084512"/>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7" name="Shape 97"/>
        <p:cNvGrpSpPr/>
        <p:nvPr/>
      </p:nvGrpSpPr>
      <p:grpSpPr>
        <a:xfrm>
          <a:off x="0" y="0"/>
          <a:ext cx="0" cy="0"/>
          <a:chOff x="0" y="0"/>
          <a:chExt cx="0" cy="0"/>
        </a:xfrm>
      </p:grpSpPr>
      <p:sp>
        <p:nvSpPr>
          <p:cNvPr id="98" name="Shape 98"/>
          <p:cNvSpPr txBox="1"/>
          <p:nvPr>
            <p:ph type="title"/>
          </p:nvPr>
        </p:nvSpPr>
        <p:spPr>
          <a:xfrm>
            <a:off x="931862" y="96836"/>
            <a:ext cx="7158036" cy="1412874"/>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0" baseline="0" i="0" lang="en-US" sz="4000" u="none" cap="none" strike="noStrike">
                <a:solidFill>
                  <a:schemeClr val="dk2"/>
                </a:solidFill>
                <a:latin typeface="Arial"/>
                <a:ea typeface="Arial"/>
                <a:cs typeface="Arial"/>
                <a:sym typeface="Arial"/>
              </a:rPr>
              <a:t>Panel de control</a:t>
            </a:r>
          </a:p>
        </p:txBody>
      </p:sp>
      <p:sp>
        <p:nvSpPr>
          <p:cNvPr id="99" name="Shape 99"/>
          <p:cNvSpPr txBox="1"/>
          <p:nvPr>
            <p:ph idx="1" type="body"/>
          </p:nvPr>
        </p:nvSpPr>
        <p:spPr>
          <a:xfrm>
            <a:off x="949325" y="1981200"/>
            <a:ext cx="7661275" cy="4114800"/>
          </a:xfrm>
          <a:prstGeom prst="rect">
            <a:avLst/>
          </a:prstGeom>
          <a:noFill/>
          <a:ln>
            <a:noFill/>
          </a:ln>
        </p:spPr>
        <p:txBody>
          <a:bodyPr anchorCtr="0" anchor="t" bIns="45700" lIns="91425" rIns="91425" tIns="45700">
            <a:noAutofit/>
          </a:bodyPr>
          <a:lstStyle/>
          <a:p>
            <a:pPr indent="-447675" lvl="0" marL="447675" marR="0" rtl="0" algn="l">
              <a:lnSpc>
                <a:spcPct val="100000"/>
              </a:lnSpc>
              <a:spcBef>
                <a:spcPts val="0"/>
              </a:spcBef>
              <a:spcAft>
                <a:spcPts val="0"/>
              </a:spcAft>
              <a:buClr>
                <a:schemeClr val="accent1"/>
              </a:buClr>
              <a:buSzPct val="70000"/>
              <a:buFont typeface="Noto Symbol"/>
              <a:buChar char="■"/>
            </a:pPr>
            <a:r>
              <a:rPr b="1" baseline="0" i="0" lang="en-US" sz="3200" u="none" cap="none" strike="noStrike">
                <a:solidFill>
                  <a:schemeClr val="dk1"/>
                </a:solidFill>
                <a:latin typeface="Arial"/>
                <a:ea typeface="Arial"/>
                <a:cs typeface="Arial"/>
                <a:sym typeface="Arial"/>
              </a:rPr>
              <a:t>http://localhost/administrator</a:t>
            </a:r>
          </a:p>
          <a:p>
            <a:pPr indent="-305435" lvl="0" marL="447675" marR="0" rtl="0" algn="l">
              <a:lnSpc>
                <a:spcPct val="100000"/>
              </a:lnSpc>
              <a:spcBef>
                <a:spcPts val="640"/>
              </a:spcBef>
              <a:spcAft>
                <a:spcPts val="0"/>
              </a:spcAft>
              <a:buClr>
                <a:schemeClr val="accent1"/>
              </a:buClr>
              <a:buFont typeface="Noto Symbol"/>
              <a:buNone/>
            </a:pPr>
            <a:r>
              <a:t/>
            </a:r>
            <a:endParaRPr b="1" baseline="0" i="0" sz="3200" u="none" cap="none" strike="noStrike">
              <a:solidFill>
                <a:schemeClr val="dk1"/>
              </a:solidFill>
              <a:latin typeface="Arial"/>
              <a:ea typeface="Arial"/>
              <a:cs typeface="Arial"/>
              <a:sym typeface="Arial"/>
            </a:endParaRPr>
          </a:p>
          <a:p>
            <a:pPr indent="-305435" lvl="0" marL="447675" marR="0" rtl="0" algn="just">
              <a:lnSpc>
                <a:spcPct val="100000"/>
              </a:lnSpc>
              <a:spcBef>
                <a:spcPts val="640"/>
              </a:spcBef>
              <a:spcAft>
                <a:spcPts val="0"/>
              </a:spcAft>
              <a:buClr>
                <a:schemeClr val="accent1"/>
              </a:buClr>
              <a:buFont typeface="Noto Symbol"/>
              <a:buNone/>
            </a:pPr>
            <a:r>
              <a:t/>
            </a:r>
            <a:endParaRPr b="1" baseline="0" i="0" sz="3200" u="none" cap="none" strike="noStrike">
              <a:solidFill>
                <a:schemeClr val="dk1"/>
              </a:solidFill>
              <a:latin typeface="Arial"/>
              <a:ea typeface="Arial"/>
              <a:cs typeface="Arial"/>
              <a:sym typeface="Arial"/>
            </a:endParaRPr>
          </a:p>
          <a:p>
            <a:pPr indent="-305435" lvl="0" marL="447675" marR="0" rtl="0" algn="just">
              <a:lnSpc>
                <a:spcPct val="100000"/>
              </a:lnSpc>
              <a:spcBef>
                <a:spcPts val="640"/>
              </a:spcBef>
              <a:spcAft>
                <a:spcPts val="0"/>
              </a:spcAft>
              <a:buClr>
                <a:schemeClr val="accent1"/>
              </a:buClr>
              <a:buFont typeface="Noto Symbol"/>
              <a:buNone/>
            </a:pPr>
            <a:r>
              <a:t/>
            </a:r>
            <a:endParaRPr b="0" baseline="0" i="0" sz="3200" u="none" cap="none" strike="noStrike">
              <a:solidFill>
                <a:schemeClr val="dk1"/>
              </a:solidFill>
              <a:latin typeface="Arial"/>
              <a:ea typeface="Arial"/>
              <a:cs typeface="Arial"/>
              <a:sym typeface="Arial"/>
            </a:endParaRPr>
          </a:p>
          <a:p>
            <a:pPr indent="-305435" lvl="0" marL="447675" marR="0" rtl="0" algn="l">
              <a:lnSpc>
                <a:spcPct val="100000"/>
              </a:lnSpc>
              <a:spcBef>
                <a:spcPts val="640"/>
              </a:spcBef>
              <a:spcAft>
                <a:spcPts val="0"/>
              </a:spcAft>
              <a:buClr>
                <a:schemeClr val="accent1"/>
              </a:buClr>
              <a:buFont typeface="Noto Symbol"/>
              <a:buNone/>
            </a:pPr>
            <a:r>
              <a:t/>
            </a:r>
            <a:endParaRPr b="0" baseline="0" i="0" sz="32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9" name="Shape 39"/>
        <p:cNvGrpSpPr/>
        <p:nvPr/>
      </p:nvGrpSpPr>
      <p:grpSpPr>
        <a:xfrm>
          <a:off x="0" y="0"/>
          <a:ext cx="0" cy="0"/>
          <a:chOff x="0" y="0"/>
          <a:chExt cx="0" cy="0"/>
        </a:xfrm>
      </p:grpSpPr>
      <p:sp>
        <p:nvSpPr>
          <p:cNvPr id="40" name="Shape 40"/>
          <p:cNvSpPr txBox="1"/>
          <p:nvPr>
            <p:ph type="title"/>
          </p:nvPr>
        </p:nvSpPr>
        <p:spPr>
          <a:xfrm>
            <a:off x="931862" y="96836"/>
            <a:ext cx="7158036" cy="1412874"/>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0" baseline="0" i="0" lang="en-US" sz="4000" u="none" cap="none" strike="noStrike">
                <a:solidFill>
                  <a:schemeClr val="dk2"/>
                </a:solidFill>
                <a:latin typeface="Arial"/>
                <a:ea typeface="Arial"/>
                <a:cs typeface="Arial"/>
                <a:sym typeface="Arial"/>
              </a:rPr>
              <a:t>Joomla</a:t>
            </a:r>
          </a:p>
        </p:txBody>
      </p:sp>
      <p:sp>
        <p:nvSpPr>
          <p:cNvPr id="41" name="Shape 41"/>
          <p:cNvSpPr txBox="1"/>
          <p:nvPr>
            <p:ph idx="1" type="body"/>
          </p:nvPr>
        </p:nvSpPr>
        <p:spPr>
          <a:xfrm>
            <a:off x="949325" y="1981200"/>
            <a:ext cx="7661275" cy="4114800"/>
          </a:xfrm>
          <a:prstGeom prst="rect">
            <a:avLst/>
          </a:prstGeom>
          <a:noFill/>
          <a:ln>
            <a:noFill/>
          </a:ln>
        </p:spPr>
        <p:txBody>
          <a:bodyPr anchorCtr="0" anchor="t" bIns="45700" lIns="91425" rIns="91425" tIns="45700">
            <a:noAutofit/>
          </a:bodyPr>
          <a:lstStyle/>
          <a:p>
            <a:pPr indent="-475615" lvl="0" marL="447675" marR="0" rtl="0" algn="l">
              <a:lnSpc>
                <a:spcPct val="80000"/>
              </a:lnSpc>
              <a:spcBef>
                <a:spcPts val="0"/>
              </a:spcBef>
              <a:spcAft>
                <a:spcPts val="0"/>
              </a:spcAft>
              <a:buClr>
                <a:schemeClr val="accent1"/>
              </a:buClr>
              <a:buSzPct val="100000"/>
              <a:buFont typeface="Noto Symbol"/>
              <a:buChar char="■"/>
            </a:pPr>
            <a:r>
              <a:rPr b="0" baseline="0" i="0" lang="en-US" sz="2400" u="none" cap="none" strike="noStrike">
                <a:solidFill>
                  <a:schemeClr val="dk1"/>
                </a:solidFill>
                <a:latin typeface="Arial"/>
                <a:ea typeface="Arial"/>
                <a:cs typeface="Arial"/>
                <a:sym typeface="Arial"/>
              </a:rPr>
              <a:t>Joomla es uno de los CMS más populares y potentes que existen hoy en día. Se calcula que es el segundo CMS más usado en el mundo, sólo superado por WordPress.</a:t>
            </a:r>
          </a:p>
          <a:p>
            <a:pPr indent="-475615" lvl="0" marL="447675" marR="0" rtl="0" algn="l">
              <a:lnSpc>
                <a:spcPct val="80000"/>
              </a:lnSpc>
              <a:spcBef>
                <a:spcPts val="560"/>
              </a:spcBef>
              <a:spcAft>
                <a:spcPts val="0"/>
              </a:spcAft>
              <a:buClr>
                <a:schemeClr val="accent1"/>
              </a:buClr>
              <a:buSzPct val="100000"/>
              <a:buFont typeface="Noto Symbol"/>
              <a:buChar char="■"/>
            </a:pPr>
            <a:r>
              <a:rPr b="0" baseline="0" i="0" lang="en-US" sz="2400" u="none" cap="none" strike="noStrike">
                <a:solidFill>
                  <a:schemeClr val="dk1"/>
                </a:solidFill>
                <a:latin typeface="Arial"/>
                <a:ea typeface="Arial"/>
                <a:cs typeface="Arial"/>
                <a:sym typeface="Arial"/>
              </a:rPr>
              <a:t>A diferencia de éste, sus propósitos no están tan enfocados hacia el diseño de portales basados en la creación de contenidos periódicos, como puede ser un blog, por ejemplo. Joomla es, ante todo, una plataforma de desarrollo de portales Web más que un portal en sí mismo.</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5" name="Shape 45"/>
        <p:cNvGrpSpPr/>
        <p:nvPr/>
      </p:nvGrpSpPr>
      <p:grpSpPr>
        <a:xfrm>
          <a:off x="0" y="0"/>
          <a:ext cx="0" cy="0"/>
          <a:chOff x="0" y="0"/>
          <a:chExt cx="0" cy="0"/>
        </a:xfrm>
      </p:grpSpPr>
      <p:sp>
        <p:nvSpPr>
          <p:cNvPr id="46" name="Shape 46"/>
          <p:cNvSpPr txBox="1"/>
          <p:nvPr>
            <p:ph type="title"/>
          </p:nvPr>
        </p:nvSpPr>
        <p:spPr>
          <a:xfrm>
            <a:off x="931862" y="96836"/>
            <a:ext cx="7158036" cy="1412874"/>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0" baseline="0" i="0" lang="en-US" sz="4000" u="none" cap="none" strike="noStrike">
                <a:solidFill>
                  <a:schemeClr val="dk2"/>
                </a:solidFill>
                <a:latin typeface="Arial"/>
                <a:ea typeface="Arial"/>
                <a:cs typeface="Arial"/>
                <a:sym typeface="Arial"/>
              </a:rPr>
              <a:t>Joomla: características</a:t>
            </a:r>
          </a:p>
        </p:txBody>
      </p:sp>
      <p:sp>
        <p:nvSpPr>
          <p:cNvPr id="47" name="Shape 47"/>
          <p:cNvSpPr txBox="1"/>
          <p:nvPr>
            <p:ph idx="1" type="body"/>
          </p:nvPr>
        </p:nvSpPr>
        <p:spPr>
          <a:xfrm>
            <a:off x="949325" y="1981200"/>
            <a:ext cx="7661275" cy="4114800"/>
          </a:xfrm>
          <a:prstGeom prst="rect">
            <a:avLst/>
          </a:prstGeom>
          <a:noFill/>
          <a:ln>
            <a:noFill/>
          </a:ln>
        </p:spPr>
        <p:txBody>
          <a:bodyPr anchorCtr="0" anchor="t" bIns="45700" lIns="91425" rIns="91425" tIns="45700">
            <a:noAutofit/>
          </a:bodyPr>
          <a:lstStyle/>
          <a:p>
            <a:pPr indent="-358775" lvl="0" marL="447675" marR="0" rtl="0" algn="l">
              <a:lnSpc>
                <a:spcPct val="80000"/>
              </a:lnSpc>
              <a:spcBef>
                <a:spcPts val="0"/>
              </a:spcBef>
              <a:spcAft>
                <a:spcPts val="0"/>
              </a:spcAft>
              <a:buClr>
                <a:schemeClr val="accent1"/>
              </a:buClr>
              <a:buFont typeface="Noto Symbol"/>
              <a:buNone/>
            </a:pPr>
            <a:r>
              <a:t/>
            </a:r>
            <a:endParaRPr b="0" baseline="0" i="0" sz="2000" u="none" cap="none" strike="noStrike">
              <a:solidFill>
                <a:schemeClr val="dk1"/>
              </a:solidFill>
              <a:latin typeface="Arial"/>
              <a:ea typeface="Arial"/>
              <a:cs typeface="Arial"/>
              <a:sym typeface="Arial"/>
            </a:endParaRPr>
          </a:p>
          <a:p>
            <a:pPr indent="-447675" lvl="0" marL="447675" marR="0" rtl="0" algn="l">
              <a:lnSpc>
                <a:spcPct val="80000"/>
              </a:lnSpc>
              <a:spcBef>
                <a:spcPts val="400"/>
              </a:spcBef>
              <a:spcAft>
                <a:spcPts val="0"/>
              </a:spcAft>
              <a:buClr>
                <a:schemeClr val="accent1"/>
              </a:buClr>
              <a:buSzPct val="70000"/>
              <a:buFont typeface="Noto Symbol"/>
              <a:buChar char="■"/>
            </a:pPr>
            <a:r>
              <a:rPr b="0" baseline="0" i="0" lang="en-US" sz="2000" u="sng" cap="none" strike="noStrike">
                <a:solidFill>
                  <a:schemeClr val="dk1"/>
                </a:solidFill>
                <a:latin typeface="Arial"/>
                <a:ea typeface="Arial"/>
                <a:cs typeface="Arial"/>
                <a:sym typeface="Arial"/>
              </a:rPr>
              <a:t>Versatilidad</a:t>
            </a:r>
            <a:r>
              <a:rPr b="0" baseline="0" i="0" lang="en-US" sz="2000" u="none" cap="none" strike="noStrike">
                <a:solidFill>
                  <a:schemeClr val="dk1"/>
                </a:solidFill>
                <a:latin typeface="Arial"/>
                <a:ea typeface="Arial"/>
                <a:cs typeface="Arial"/>
                <a:sym typeface="Arial"/>
              </a:rPr>
              <a:t>, para cualquier tipo de usuario: desde el más novato hasta el programador más avanzado</a:t>
            </a:r>
          </a:p>
          <a:p>
            <a:pPr indent="-447675" lvl="0" marL="447675" marR="0" rtl="0" algn="l">
              <a:lnSpc>
                <a:spcPct val="80000"/>
              </a:lnSpc>
              <a:spcBef>
                <a:spcPts val="400"/>
              </a:spcBef>
              <a:spcAft>
                <a:spcPts val="0"/>
              </a:spcAft>
              <a:buClr>
                <a:schemeClr val="accent1"/>
              </a:buClr>
              <a:buSzPct val="70000"/>
              <a:buFont typeface="Noto Symbol"/>
              <a:buChar char="■"/>
            </a:pPr>
            <a:r>
              <a:rPr b="0" baseline="0" i="0" lang="en-US" sz="2000" u="sng" cap="none" strike="noStrike">
                <a:solidFill>
                  <a:schemeClr val="dk1"/>
                </a:solidFill>
                <a:latin typeface="Arial"/>
                <a:ea typeface="Arial"/>
                <a:cs typeface="Arial"/>
                <a:sym typeface="Arial"/>
              </a:rPr>
              <a:t>Interfaz</a:t>
            </a:r>
            <a:r>
              <a:rPr b="0" baseline="0" i="0" lang="en-US" sz="2000" u="none" cap="none" strike="noStrike">
                <a:solidFill>
                  <a:schemeClr val="dk1"/>
                </a:solidFill>
                <a:latin typeface="Arial"/>
                <a:ea typeface="Arial"/>
                <a:cs typeface="Arial"/>
                <a:sym typeface="Arial"/>
              </a:rPr>
              <a:t> de administración suficientemente intuitiva</a:t>
            </a:r>
          </a:p>
          <a:p>
            <a:pPr indent="-447675" lvl="0" marL="447675" marR="0" rtl="0" algn="l">
              <a:lnSpc>
                <a:spcPct val="80000"/>
              </a:lnSpc>
              <a:spcBef>
                <a:spcPts val="400"/>
              </a:spcBef>
              <a:spcAft>
                <a:spcPts val="0"/>
              </a:spcAft>
              <a:buClr>
                <a:schemeClr val="accent1"/>
              </a:buClr>
              <a:buSzPct val="70000"/>
              <a:buFont typeface="Noto Symbol"/>
              <a:buChar char="■"/>
            </a:pPr>
            <a:r>
              <a:rPr b="0" baseline="0" i="0" lang="en-US" sz="2000" u="none" cap="none" strike="noStrike">
                <a:solidFill>
                  <a:schemeClr val="dk1"/>
                </a:solidFill>
                <a:latin typeface="Arial"/>
                <a:ea typeface="Arial"/>
                <a:cs typeface="Arial"/>
                <a:sym typeface="Arial"/>
              </a:rPr>
              <a:t>Un sistema de plantillas que permite disfrutar de un sitio web de aspecto profesional a la vez que personal con multitud de diseños disponibles incluso gratuitamente</a:t>
            </a:r>
          </a:p>
          <a:p>
            <a:pPr indent="-447675" lvl="0" marL="447675" marR="0" rtl="0" algn="l">
              <a:lnSpc>
                <a:spcPct val="80000"/>
              </a:lnSpc>
              <a:spcBef>
                <a:spcPts val="400"/>
              </a:spcBef>
              <a:spcAft>
                <a:spcPts val="0"/>
              </a:spcAft>
              <a:buClr>
                <a:schemeClr val="accent1"/>
              </a:buClr>
              <a:buSzPct val="70000"/>
              <a:buFont typeface="Noto Symbol"/>
              <a:buChar char="■"/>
            </a:pPr>
            <a:r>
              <a:rPr b="0" baseline="0" i="0" lang="en-US" sz="2000" u="none" cap="none" strike="noStrike">
                <a:solidFill>
                  <a:schemeClr val="dk1"/>
                </a:solidFill>
                <a:latin typeface="Arial"/>
                <a:ea typeface="Arial"/>
                <a:cs typeface="Arial"/>
                <a:sym typeface="Arial"/>
              </a:rPr>
              <a:t>Con una excelente </a:t>
            </a:r>
            <a:r>
              <a:rPr b="0" baseline="0" i="0" lang="en-US" sz="2000" u="sng" cap="none" strike="noStrike">
                <a:solidFill>
                  <a:schemeClr val="dk1"/>
                </a:solidFill>
                <a:latin typeface="Arial"/>
                <a:ea typeface="Arial"/>
                <a:cs typeface="Arial"/>
                <a:sym typeface="Arial"/>
              </a:rPr>
              <a:t>comunidad de usuarios</a:t>
            </a:r>
            <a:r>
              <a:rPr b="0" baseline="0" i="0" lang="en-US" sz="2000" u="none" cap="none" strike="noStrike">
                <a:solidFill>
                  <a:schemeClr val="dk1"/>
                </a:solidFill>
                <a:latin typeface="Arial"/>
                <a:ea typeface="Arial"/>
                <a:cs typeface="Arial"/>
                <a:sym typeface="Arial"/>
              </a:rPr>
              <a:t> lo que le convierte en uno de los mejores CMS en cuanto a soporte disponible (y con abundante información, tutoriales y materiales de aprendizaje en español en Internet).</a:t>
            </a:r>
          </a:p>
          <a:p>
            <a:pPr indent="-358775" lvl="0" marL="447675" marR="0" rtl="0" algn="l">
              <a:lnSpc>
                <a:spcPct val="100000"/>
              </a:lnSpc>
              <a:spcBef>
                <a:spcPts val="400"/>
              </a:spcBef>
              <a:spcAft>
                <a:spcPts val="0"/>
              </a:spcAft>
              <a:buClr>
                <a:schemeClr val="accent1"/>
              </a:buClr>
              <a:buFont typeface="Noto Symbol"/>
              <a:buNone/>
            </a:pPr>
            <a:r>
              <a:t/>
            </a:r>
            <a:endParaRPr b="0" baseline="0" i="0" sz="20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1" name="Shape 51"/>
        <p:cNvGrpSpPr/>
        <p:nvPr/>
      </p:nvGrpSpPr>
      <p:grpSpPr>
        <a:xfrm>
          <a:off x="0" y="0"/>
          <a:ext cx="0" cy="0"/>
          <a:chOff x="0" y="0"/>
          <a:chExt cx="0" cy="0"/>
        </a:xfrm>
      </p:grpSpPr>
      <p:sp>
        <p:nvSpPr>
          <p:cNvPr id="52" name="Shape 52"/>
          <p:cNvSpPr txBox="1"/>
          <p:nvPr>
            <p:ph type="title"/>
          </p:nvPr>
        </p:nvSpPr>
        <p:spPr>
          <a:xfrm>
            <a:off x="931862" y="96836"/>
            <a:ext cx="7158036" cy="1412874"/>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0" baseline="0" i="0" lang="en-US" sz="4000" u="none" cap="none" strike="noStrike">
                <a:solidFill>
                  <a:schemeClr val="dk2"/>
                </a:solidFill>
                <a:latin typeface="Arial"/>
                <a:ea typeface="Arial"/>
                <a:cs typeface="Arial"/>
                <a:sym typeface="Arial"/>
              </a:rPr>
              <a:t>Pasos previos</a:t>
            </a:r>
          </a:p>
        </p:txBody>
      </p:sp>
      <p:sp>
        <p:nvSpPr>
          <p:cNvPr id="53" name="Shape 53"/>
          <p:cNvSpPr txBox="1"/>
          <p:nvPr>
            <p:ph idx="1" type="body"/>
          </p:nvPr>
        </p:nvSpPr>
        <p:spPr>
          <a:xfrm>
            <a:off x="949325" y="1981200"/>
            <a:ext cx="7661275" cy="4114800"/>
          </a:xfrm>
          <a:prstGeom prst="rect">
            <a:avLst/>
          </a:prstGeom>
          <a:noFill/>
          <a:ln>
            <a:noFill/>
          </a:ln>
        </p:spPr>
        <p:txBody>
          <a:bodyPr anchorCtr="0" anchor="t" bIns="45700" lIns="91425" rIns="91425" tIns="45700">
            <a:noAutofit/>
          </a:bodyPr>
          <a:lstStyle/>
          <a:p>
            <a:pPr indent="-447675" lvl="0" marL="447675" marR="0" rtl="0" algn="l">
              <a:lnSpc>
                <a:spcPct val="100000"/>
              </a:lnSpc>
              <a:spcBef>
                <a:spcPts val="0"/>
              </a:spcBef>
              <a:spcAft>
                <a:spcPts val="0"/>
              </a:spcAft>
              <a:buClr>
                <a:schemeClr val="accent1"/>
              </a:buClr>
              <a:buSzPct val="70000"/>
              <a:buFont typeface="Noto Symbol"/>
              <a:buChar char="■"/>
            </a:pPr>
            <a:r>
              <a:rPr b="0" baseline="0" i="0" lang="en-US" sz="3200" u="none" cap="none" strike="noStrike">
                <a:solidFill>
                  <a:schemeClr val="dk1"/>
                </a:solidFill>
                <a:latin typeface="Arial"/>
                <a:ea typeface="Arial"/>
                <a:cs typeface="Arial"/>
                <a:sym typeface="Arial"/>
              </a:rPr>
              <a:t>Instalación de servidor web (Apache)</a:t>
            </a:r>
          </a:p>
          <a:p>
            <a:pPr indent="-447675" lvl="0" marL="447675" marR="0" rtl="0" algn="l">
              <a:lnSpc>
                <a:spcPct val="100000"/>
              </a:lnSpc>
              <a:spcBef>
                <a:spcPts val="640"/>
              </a:spcBef>
              <a:spcAft>
                <a:spcPts val="0"/>
              </a:spcAft>
              <a:buClr>
                <a:schemeClr val="accent1"/>
              </a:buClr>
              <a:buSzPct val="70000"/>
              <a:buFont typeface="Noto Symbol"/>
              <a:buChar char="■"/>
            </a:pPr>
            <a:r>
              <a:rPr b="0" baseline="0" i="0" lang="en-US" sz="3200" u="none" cap="none" strike="noStrike">
                <a:solidFill>
                  <a:schemeClr val="dk1"/>
                </a:solidFill>
                <a:latin typeface="Arial"/>
                <a:ea typeface="Arial"/>
                <a:cs typeface="Arial"/>
                <a:sym typeface="Arial"/>
              </a:rPr>
              <a:t>PHP</a:t>
            </a:r>
          </a:p>
          <a:p>
            <a:pPr indent="-447675" lvl="0" marL="447675" marR="0" rtl="0" algn="l">
              <a:lnSpc>
                <a:spcPct val="100000"/>
              </a:lnSpc>
              <a:spcBef>
                <a:spcPts val="640"/>
              </a:spcBef>
              <a:spcAft>
                <a:spcPts val="0"/>
              </a:spcAft>
              <a:buClr>
                <a:schemeClr val="accent1"/>
              </a:buClr>
              <a:buSzPct val="70000"/>
              <a:buFont typeface="Noto Symbol"/>
              <a:buChar char="■"/>
            </a:pPr>
            <a:r>
              <a:rPr b="0" baseline="0" i="0" lang="en-US" sz="3200" u="none" cap="none" strike="noStrike">
                <a:solidFill>
                  <a:schemeClr val="dk1"/>
                </a:solidFill>
                <a:latin typeface="Arial"/>
                <a:ea typeface="Arial"/>
                <a:cs typeface="Arial"/>
                <a:sym typeface="Arial"/>
              </a:rPr>
              <a:t>MySQL</a:t>
            </a:r>
          </a:p>
          <a:p>
            <a:pPr indent="-305435" lvl="0" marL="447675" marR="0" rtl="0" algn="l">
              <a:lnSpc>
                <a:spcPct val="100000"/>
              </a:lnSpc>
              <a:spcBef>
                <a:spcPts val="640"/>
              </a:spcBef>
              <a:spcAft>
                <a:spcPts val="0"/>
              </a:spcAft>
              <a:buClr>
                <a:schemeClr val="accent1"/>
              </a:buClr>
              <a:buFont typeface="Noto Symbol"/>
              <a:buNone/>
            </a:pPr>
            <a:r>
              <a:t/>
            </a:r>
            <a:endParaRPr b="0" baseline="0" i="0" sz="3200" u="none" cap="none" strike="noStrike">
              <a:solidFill>
                <a:schemeClr val="dk1"/>
              </a:solidFill>
              <a:latin typeface="Arial"/>
              <a:ea typeface="Arial"/>
              <a:cs typeface="Arial"/>
              <a:sym typeface="Arial"/>
            </a:endParaRPr>
          </a:p>
          <a:p>
            <a:pPr indent="-305435" lvl="0" marL="447675" marR="0" rtl="0" algn="l">
              <a:lnSpc>
                <a:spcPct val="100000"/>
              </a:lnSpc>
              <a:spcBef>
                <a:spcPts val="640"/>
              </a:spcBef>
              <a:spcAft>
                <a:spcPts val="0"/>
              </a:spcAft>
              <a:buClr>
                <a:schemeClr val="accent1"/>
              </a:buClr>
              <a:buFont typeface="Noto Symbol"/>
              <a:buNone/>
            </a:pPr>
            <a:r>
              <a:t/>
            </a:r>
            <a:endParaRPr b="0" baseline="0" i="0" sz="3200" u="none" cap="none" strike="noStrike">
              <a:solidFill>
                <a:schemeClr val="dk1"/>
              </a:solidFill>
              <a:latin typeface="Arial"/>
              <a:ea typeface="Arial"/>
              <a:cs typeface="Arial"/>
              <a:sym typeface="Arial"/>
            </a:endParaRPr>
          </a:p>
          <a:p>
            <a:pPr indent="-447675" lvl="0" marL="447675" marR="0" rtl="0" algn="l">
              <a:lnSpc>
                <a:spcPct val="100000"/>
              </a:lnSpc>
              <a:spcBef>
                <a:spcPts val="640"/>
              </a:spcBef>
              <a:spcAft>
                <a:spcPts val="0"/>
              </a:spcAft>
              <a:buClr>
                <a:schemeClr val="accent1"/>
              </a:buClr>
              <a:buSzPct val="70000"/>
              <a:buFont typeface="Noto Symbol"/>
              <a:buChar char="■"/>
            </a:pPr>
            <a:r>
              <a:rPr b="0" baseline="0" i="0" lang="en-US" sz="3200" u="none" cap="none" strike="noStrike">
                <a:solidFill>
                  <a:schemeClr val="dk1"/>
                </a:solidFill>
                <a:latin typeface="Arial"/>
                <a:ea typeface="Arial"/>
                <a:cs typeface="Arial"/>
                <a:sym typeface="Arial"/>
              </a:rPr>
              <a:t>o XAMPP, WAMPP, LAMPP,…</a:t>
            </a:r>
          </a:p>
        </p:txBody>
      </p:sp>
      <p:pic>
        <p:nvPicPr>
          <p:cNvPr id="54" name="Shape 54"/>
          <p:cNvPicPr preferRelativeResize="0"/>
          <p:nvPr/>
        </p:nvPicPr>
        <p:blipFill rotWithShape="1">
          <a:blip r:embed="rId3">
            <a:alphaModFix/>
          </a:blip>
          <a:srcRect b="0" l="0" r="0" t="0"/>
          <a:stretch/>
        </p:blipFill>
        <p:spPr>
          <a:xfrm>
            <a:off x="3924300" y="2924175"/>
            <a:ext cx="4048125" cy="1895474"/>
          </a:xfrm>
          <a:prstGeom prst="rect">
            <a:avLst/>
          </a:prstGeom>
          <a:noFill/>
          <a:ln>
            <a:noFill/>
          </a:ln>
        </p:spPr>
      </p:pic>
      <p:pic>
        <p:nvPicPr>
          <p:cNvPr id="55" name="Shape 55"/>
          <p:cNvPicPr preferRelativeResize="0"/>
          <p:nvPr/>
        </p:nvPicPr>
        <p:blipFill rotWithShape="1">
          <a:blip r:embed="rId4">
            <a:alphaModFix/>
          </a:blip>
          <a:srcRect b="0" l="0" r="0" t="0"/>
          <a:stretch/>
        </p:blipFill>
        <p:spPr>
          <a:xfrm>
            <a:off x="3132136" y="5589587"/>
            <a:ext cx="1904999" cy="561975"/>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9" name="Shape 59"/>
        <p:cNvGrpSpPr/>
        <p:nvPr/>
      </p:nvGrpSpPr>
      <p:grpSpPr>
        <a:xfrm>
          <a:off x="0" y="0"/>
          <a:ext cx="0" cy="0"/>
          <a:chOff x="0" y="0"/>
          <a:chExt cx="0" cy="0"/>
        </a:xfrm>
      </p:grpSpPr>
      <p:sp>
        <p:nvSpPr>
          <p:cNvPr id="60" name="Shape 60"/>
          <p:cNvSpPr txBox="1"/>
          <p:nvPr>
            <p:ph type="title"/>
          </p:nvPr>
        </p:nvSpPr>
        <p:spPr>
          <a:xfrm>
            <a:off x="931862" y="96836"/>
            <a:ext cx="7158036" cy="1412874"/>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0" baseline="0" i="0" lang="en-US" sz="4000" u="none" cap="none" strike="noStrike">
                <a:solidFill>
                  <a:schemeClr val="dk2"/>
                </a:solidFill>
                <a:latin typeface="Arial"/>
                <a:ea typeface="Arial"/>
                <a:cs typeface="Arial"/>
                <a:sym typeface="Arial"/>
              </a:rPr>
              <a:t>Instalación</a:t>
            </a:r>
          </a:p>
        </p:txBody>
      </p:sp>
      <p:sp>
        <p:nvSpPr>
          <p:cNvPr id="61" name="Shape 61"/>
          <p:cNvSpPr txBox="1"/>
          <p:nvPr>
            <p:ph idx="1" type="body"/>
          </p:nvPr>
        </p:nvSpPr>
        <p:spPr>
          <a:xfrm>
            <a:off x="949325" y="1981200"/>
            <a:ext cx="7661275" cy="4114800"/>
          </a:xfrm>
          <a:prstGeom prst="rect">
            <a:avLst/>
          </a:prstGeom>
          <a:noFill/>
          <a:ln>
            <a:noFill/>
          </a:ln>
        </p:spPr>
        <p:txBody>
          <a:bodyPr anchorCtr="0" anchor="t" bIns="45700" lIns="91425" rIns="91425" tIns="45700">
            <a:noAutofit/>
          </a:bodyPr>
          <a:lstStyle/>
          <a:p>
            <a:pPr indent="-447675" lvl="0" marL="447675" marR="0" rtl="0" algn="just">
              <a:lnSpc>
                <a:spcPct val="90000"/>
              </a:lnSpc>
              <a:spcBef>
                <a:spcPts val="0"/>
              </a:spcBef>
              <a:spcAft>
                <a:spcPts val="0"/>
              </a:spcAft>
              <a:buClr>
                <a:schemeClr val="accent1"/>
              </a:buClr>
              <a:buSzPct val="70000"/>
              <a:buFont typeface="Noto Symbol"/>
              <a:buAutoNum type="arabicPeriod"/>
            </a:pPr>
            <a:r>
              <a:rPr b="1" baseline="0" i="0" lang="en-US" sz="2800" u="none" cap="none" strike="noStrike">
                <a:solidFill>
                  <a:schemeClr val="dk1"/>
                </a:solidFill>
                <a:latin typeface="Arial"/>
                <a:ea typeface="Arial"/>
                <a:cs typeface="Arial"/>
                <a:sym typeface="Arial"/>
              </a:rPr>
              <a:t>Extraer los archivos al disco.</a:t>
            </a:r>
          </a:p>
          <a:p>
            <a:pPr indent="-444500" lvl="1" marL="889000" marR="0" rtl="0" algn="just">
              <a:lnSpc>
                <a:spcPct val="90000"/>
              </a:lnSpc>
              <a:spcBef>
                <a:spcPts val="480"/>
              </a:spcBef>
              <a:spcAft>
                <a:spcPts val="0"/>
              </a:spcAft>
              <a:buClr>
                <a:schemeClr val="hlink"/>
              </a:buClr>
              <a:buSzPct val="25000"/>
              <a:buFont typeface="Noto Symbol"/>
              <a:buNone/>
            </a:pPr>
            <a:r>
              <a:rPr b="1" baseline="0" i="0" lang="en-US" sz="2400" u="none" cap="none" strike="noStrike">
                <a:solidFill>
                  <a:schemeClr val="dk1"/>
                </a:solidFill>
                <a:latin typeface="Arial"/>
                <a:ea typeface="Arial"/>
                <a:cs typeface="Arial"/>
                <a:sym typeface="Arial"/>
              </a:rPr>
              <a:t>- www o htdocs</a:t>
            </a:r>
          </a:p>
          <a:p>
            <a:pPr indent="-447675" lvl="0" marL="447675" marR="0" rtl="0" algn="just">
              <a:lnSpc>
                <a:spcPct val="90000"/>
              </a:lnSpc>
              <a:spcBef>
                <a:spcPts val="560"/>
              </a:spcBef>
              <a:spcAft>
                <a:spcPts val="0"/>
              </a:spcAft>
              <a:buClr>
                <a:schemeClr val="accent1"/>
              </a:buClr>
              <a:buSzPct val="70000"/>
              <a:buFont typeface="Noto Symbol"/>
              <a:buAutoNum type="arabicPeriod"/>
            </a:pPr>
            <a:r>
              <a:rPr b="1" baseline="0" i="0" lang="en-US" sz="2800" u="none" cap="none" strike="noStrike">
                <a:solidFill>
                  <a:schemeClr val="dk1"/>
                </a:solidFill>
                <a:latin typeface="Arial"/>
                <a:ea typeface="Arial"/>
                <a:cs typeface="Arial"/>
                <a:sym typeface="Arial"/>
              </a:rPr>
              <a:t>Iniciar el asistente de instalación</a:t>
            </a:r>
          </a:p>
          <a:p>
            <a:pPr indent="-444500" lvl="1" marL="889000" marR="0" rtl="0" algn="just">
              <a:lnSpc>
                <a:spcPct val="90000"/>
              </a:lnSpc>
              <a:spcBef>
                <a:spcPts val="480"/>
              </a:spcBef>
              <a:spcAft>
                <a:spcPts val="0"/>
              </a:spcAft>
              <a:buClr>
                <a:schemeClr val="hlink"/>
              </a:buClr>
              <a:buSzPct val="25000"/>
              <a:buFont typeface="Noto Symbol"/>
              <a:buNone/>
            </a:pPr>
            <a:r>
              <a:rPr b="1" baseline="0" i="0" lang="en-US" sz="2400" u="sng" cap="none" strike="noStrike">
                <a:solidFill>
                  <a:schemeClr val="hlink"/>
                </a:solidFill>
                <a:latin typeface="Arial"/>
                <a:ea typeface="Arial"/>
                <a:cs typeface="Arial"/>
                <a:sym typeface="Arial"/>
                <a:hlinkClick r:id="rId3"/>
              </a:rPr>
              <a:t>http://localhost/directorio</a:t>
            </a:r>
          </a:p>
          <a:p>
            <a:pPr indent="-447675" lvl="0" marL="447675" marR="0" rtl="0" algn="just">
              <a:lnSpc>
                <a:spcPct val="90000"/>
              </a:lnSpc>
              <a:spcBef>
                <a:spcPts val="560"/>
              </a:spcBef>
              <a:spcAft>
                <a:spcPts val="0"/>
              </a:spcAft>
              <a:buClr>
                <a:schemeClr val="accent1"/>
              </a:buClr>
              <a:buSzPct val="70000"/>
              <a:buFont typeface="Noto Symbol"/>
              <a:buAutoNum type="arabicPeriod"/>
            </a:pPr>
            <a:r>
              <a:rPr b="1" baseline="0" i="0" lang="en-US" sz="2800" u="none" cap="none" strike="noStrike">
                <a:solidFill>
                  <a:schemeClr val="dk1"/>
                </a:solidFill>
                <a:latin typeface="Arial"/>
                <a:ea typeface="Arial"/>
                <a:cs typeface="Arial"/>
                <a:sym typeface="Arial"/>
              </a:rPr>
              <a:t>Instalación:</a:t>
            </a:r>
          </a:p>
          <a:p>
            <a:pPr indent="-444500" lvl="1" marL="889000" marR="0" rtl="0" algn="just">
              <a:lnSpc>
                <a:spcPct val="90000"/>
              </a:lnSpc>
              <a:spcBef>
                <a:spcPts val="480"/>
              </a:spcBef>
              <a:spcAft>
                <a:spcPts val="0"/>
              </a:spcAft>
              <a:buClr>
                <a:schemeClr val="hlink"/>
              </a:buClr>
              <a:buSzPct val="65000"/>
              <a:buFont typeface="Noto Symbol"/>
              <a:buAutoNum type="arabicPeriod"/>
            </a:pPr>
            <a:r>
              <a:rPr b="1" baseline="0" i="0" lang="en-US" sz="2400" u="none" cap="none" strike="noStrike">
                <a:solidFill>
                  <a:schemeClr val="dk1"/>
                </a:solidFill>
                <a:latin typeface="Arial"/>
                <a:ea typeface="Arial"/>
                <a:cs typeface="Arial"/>
                <a:sym typeface="Arial"/>
              </a:rPr>
              <a:t>Preinstalación / requisitos</a:t>
            </a:r>
          </a:p>
          <a:p>
            <a:pPr indent="-444500" lvl="1" marL="889000" marR="0" rtl="0" algn="just">
              <a:lnSpc>
                <a:spcPct val="90000"/>
              </a:lnSpc>
              <a:spcBef>
                <a:spcPts val="480"/>
              </a:spcBef>
              <a:spcAft>
                <a:spcPts val="0"/>
              </a:spcAft>
              <a:buClr>
                <a:schemeClr val="hlink"/>
              </a:buClr>
              <a:buSzPct val="65000"/>
              <a:buFont typeface="Noto Symbol"/>
              <a:buAutoNum type="arabicPeriod"/>
            </a:pPr>
            <a:r>
              <a:rPr b="1" baseline="0" i="0" lang="en-US" sz="2400" u="none" cap="none" strike="noStrike">
                <a:solidFill>
                  <a:schemeClr val="dk1"/>
                </a:solidFill>
                <a:latin typeface="Arial"/>
                <a:ea typeface="Arial"/>
                <a:cs typeface="Arial"/>
                <a:sym typeface="Arial"/>
              </a:rPr>
              <a:t>Configuración principal</a:t>
            </a:r>
          </a:p>
          <a:p>
            <a:pPr indent="-444500" lvl="1" marL="889000" marR="0" rtl="0" algn="just">
              <a:lnSpc>
                <a:spcPct val="90000"/>
              </a:lnSpc>
              <a:spcBef>
                <a:spcPts val="480"/>
              </a:spcBef>
              <a:spcAft>
                <a:spcPts val="0"/>
              </a:spcAft>
              <a:buClr>
                <a:schemeClr val="hlink"/>
              </a:buClr>
              <a:buSzPct val="65000"/>
              <a:buFont typeface="Noto Symbol"/>
              <a:buAutoNum type="arabicPeriod"/>
            </a:pPr>
            <a:r>
              <a:rPr b="1" baseline="0" i="0" lang="en-US" sz="2400" u="none" cap="none" strike="noStrike">
                <a:solidFill>
                  <a:schemeClr val="dk1"/>
                </a:solidFill>
                <a:latin typeface="Arial"/>
                <a:ea typeface="Arial"/>
                <a:cs typeface="Arial"/>
                <a:sym typeface="Arial"/>
              </a:rPr>
              <a:t>Base de datos</a:t>
            </a:r>
          </a:p>
          <a:p>
            <a:pPr indent="-444500" lvl="1" marL="889000" marR="0" rtl="0" algn="just">
              <a:lnSpc>
                <a:spcPct val="90000"/>
              </a:lnSpc>
              <a:spcBef>
                <a:spcPts val="480"/>
              </a:spcBef>
              <a:spcAft>
                <a:spcPts val="0"/>
              </a:spcAft>
              <a:buClr>
                <a:schemeClr val="hlink"/>
              </a:buClr>
              <a:buSzPct val="65000"/>
              <a:buFont typeface="Noto Symbol"/>
              <a:buAutoNum type="arabicPeriod"/>
            </a:pPr>
            <a:r>
              <a:rPr b="1" baseline="0" i="0" lang="en-US" sz="2400" u="none" cap="none" strike="noStrike">
                <a:solidFill>
                  <a:schemeClr val="dk1"/>
                </a:solidFill>
                <a:latin typeface="Arial"/>
                <a:ea typeface="Arial"/>
                <a:cs typeface="Arial"/>
                <a:sym typeface="Arial"/>
              </a:rPr>
              <a:t>Overview</a:t>
            </a:r>
          </a:p>
          <a:p>
            <a:pPr indent="-323215" lvl="0" marL="447675" marR="0" rtl="0" algn="just">
              <a:lnSpc>
                <a:spcPct val="90000"/>
              </a:lnSpc>
              <a:spcBef>
                <a:spcPts val="560"/>
              </a:spcBef>
              <a:spcAft>
                <a:spcPts val="0"/>
              </a:spcAft>
              <a:buClr>
                <a:schemeClr val="accent1"/>
              </a:buClr>
              <a:buFont typeface="Noto Symbol"/>
              <a:buNone/>
            </a:pPr>
            <a:r>
              <a:t/>
            </a:r>
            <a:endParaRPr b="1" baseline="0" i="0" sz="2800" u="none" cap="none" strike="noStrike">
              <a:solidFill>
                <a:schemeClr val="dk1"/>
              </a:solidFill>
              <a:latin typeface="Arial"/>
              <a:ea typeface="Arial"/>
              <a:cs typeface="Arial"/>
              <a:sym typeface="Arial"/>
            </a:endParaRPr>
          </a:p>
          <a:p>
            <a:pPr indent="-444500" lvl="1" marL="889000" marR="0" rtl="0" algn="just">
              <a:lnSpc>
                <a:spcPct val="90000"/>
              </a:lnSpc>
              <a:spcBef>
                <a:spcPts val="480"/>
              </a:spcBef>
              <a:spcAft>
                <a:spcPts val="0"/>
              </a:spcAft>
              <a:buClr>
                <a:schemeClr val="hlink"/>
              </a:buClr>
              <a:buFont typeface="Noto Symbol"/>
              <a:buNone/>
            </a:pPr>
            <a:r>
              <a:t/>
            </a:r>
            <a:endParaRPr b="1" baseline="0" i="0" sz="2400" u="none" cap="none" strike="noStrike">
              <a:solidFill>
                <a:schemeClr val="dk1"/>
              </a:solidFill>
              <a:latin typeface="Arial"/>
              <a:ea typeface="Arial"/>
              <a:cs typeface="Arial"/>
              <a:sym typeface="Arial"/>
            </a:endParaRPr>
          </a:p>
          <a:p>
            <a:pPr indent="-323215" lvl="0" marL="447675" marR="0" rtl="0" algn="just">
              <a:lnSpc>
                <a:spcPct val="90000"/>
              </a:lnSpc>
              <a:spcBef>
                <a:spcPts val="560"/>
              </a:spcBef>
              <a:spcAft>
                <a:spcPts val="0"/>
              </a:spcAft>
              <a:buClr>
                <a:schemeClr val="accent1"/>
              </a:buClr>
              <a:buFont typeface="Noto Symbol"/>
              <a:buNone/>
            </a:pPr>
            <a:r>
              <a:t/>
            </a:r>
            <a:endParaRPr b="0" baseline="0" i="0" sz="2800" u="none" cap="none" strike="noStrike">
              <a:solidFill>
                <a:schemeClr val="dk1"/>
              </a:solidFill>
              <a:latin typeface="Arial"/>
              <a:ea typeface="Arial"/>
              <a:cs typeface="Arial"/>
              <a:sym typeface="Arial"/>
            </a:endParaRPr>
          </a:p>
          <a:p>
            <a:pPr indent="-323215" lvl="0" marL="447675" marR="0" rtl="0" algn="just">
              <a:lnSpc>
                <a:spcPct val="90000"/>
              </a:lnSpc>
              <a:spcBef>
                <a:spcPts val="560"/>
              </a:spcBef>
              <a:spcAft>
                <a:spcPts val="0"/>
              </a:spcAft>
              <a:buClr>
                <a:schemeClr val="accent1"/>
              </a:buClr>
              <a:buFont typeface="Noto Symbol"/>
              <a:buNone/>
            </a:pPr>
            <a:r>
              <a:t/>
            </a:r>
            <a:endParaRPr b="0" baseline="0" i="0" sz="2800" u="none" cap="none" strike="noStrike">
              <a:solidFill>
                <a:schemeClr val="dk1"/>
              </a:solidFill>
              <a:latin typeface="Arial"/>
              <a:ea typeface="Arial"/>
              <a:cs typeface="Arial"/>
              <a:sym typeface="Arial"/>
            </a:endParaRPr>
          </a:p>
          <a:p>
            <a:pPr indent="-323215" lvl="0" marL="447675" marR="0" rtl="0" algn="l">
              <a:lnSpc>
                <a:spcPct val="100000"/>
              </a:lnSpc>
              <a:spcBef>
                <a:spcPts val="560"/>
              </a:spcBef>
              <a:spcAft>
                <a:spcPts val="0"/>
              </a:spcAft>
              <a:buClr>
                <a:schemeClr val="accent1"/>
              </a:buClr>
              <a:buFont typeface="Noto Symbol"/>
              <a:buNone/>
            </a:pPr>
            <a:r>
              <a:t/>
            </a:r>
            <a:endParaRPr b="0" baseline="0" i="0" sz="28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5" name="Shape 65"/>
        <p:cNvGrpSpPr/>
        <p:nvPr/>
      </p:nvGrpSpPr>
      <p:grpSpPr>
        <a:xfrm>
          <a:off x="0" y="0"/>
          <a:ext cx="0" cy="0"/>
          <a:chOff x="0" y="0"/>
          <a:chExt cx="0" cy="0"/>
        </a:xfrm>
      </p:grpSpPr>
      <p:sp>
        <p:nvSpPr>
          <p:cNvPr id="66" name="Shape 66"/>
          <p:cNvSpPr txBox="1"/>
          <p:nvPr>
            <p:ph type="title"/>
          </p:nvPr>
        </p:nvSpPr>
        <p:spPr>
          <a:xfrm>
            <a:off x="931862" y="96836"/>
            <a:ext cx="7158036" cy="1412874"/>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0" baseline="0" i="0" lang="en-US" sz="4000" u="none" cap="none" strike="noStrike">
                <a:solidFill>
                  <a:schemeClr val="dk2"/>
                </a:solidFill>
                <a:latin typeface="Arial"/>
                <a:ea typeface="Arial"/>
                <a:cs typeface="Arial"/>
                <a:sym typeface="Arial"/>
              </a:rPr>
              <a:t>Asistente de instalación</a:t>
            </a:r>
          </a:p>
        </p:txBody>
      </p:sp>
      <p:sp>
        <p:nvSpPr>
          <p:cNvPr id="67" name="Shape 67"/>
          <p:cNvSpPr txBox="1"/>
          <p:nvPr>
            <p:ph idx="1" type="body"/>
          </p:nvPr>
        </p:nvSpPr>
        <p:spPr>
          <a:xfrm>
            <a:off x="949325" y="1981200"/>
            <a:ext cx="7661275" cy="4114800"/>
          </a:xfrm>
          <a:prstGeom prst="rect">
            <a:avLst/>
          </a:prstGeom>
          <a:noFill/>
          <a:ln>
            <a:noFill/>
          </a:ln>
        </p:spPr>
        <p:txBody>
          <a:bodyPr anchorCtr="0" anchor="t" bIns="45700" lIns="91425" rIns="91425" tIns="45700">
            <a:noAutofit/>
          </a:bodyPr>
          <a:lstStyle/>
          <a:p>
            <a:pPr indent="-447675" lvl="0" marL="447675" marR="0" rtl="0" algn="just">
              <a:lnSpc>
                <a:spcPct val="100000"/>
              </a:lnSpc>
              <a:spcBef>
                <a:spcPts val="0"/>
              </a:spcBef>
              <a:spcAft>
                <a:spcPts val="0"/>
              </a:spcAft>
              <a:buClr>
                <a:schemeClr val="accent1"/>
              </a:buClr>
              <a:buSzPct val="70000"/>
              <a:buFont typeface="Noto Symbol"/>
              <a:buChar char="■"/>
            </a:pPr>
            <a:r>
              <a:rPr b="1" baseline="0" i="0" lang="en-US" sz="3200" u="none" cap="none" strike="noStrike">
                <a:solidFill>
                  <a:schemeClr val="dk1"/>
                </a:solidFill>
                <a:latin typeface="Arial"/>
                <a:ea typeface="Arial"/>
                <a:cs typeface="Arial"/>
                <a:sym typeface="Arial"/>
              </a:rPr>
              <a:t>Comprobación pre-instalación</a:t>
            </a:r>
          </a:p>
          <a:p>
            <a:pPr indent="-305435" lvl="0" marL="447675" marR="0" rtl="0" algn="just">
              <a:lnSpc>
                <a:spcPct val="100000"/>
              </a:lnSpc>
              <a:spcBef>
                <a:spcPts val="640"/>
              </a:spcBef>
              <a:spcAft>
                <a:spcPts val="0"/>
              </a:spcAft>
              <a:buClr>
                <a:schemeClr val="accent1"/>
              </a:buClr>
              <a:buFont typeface="Noto Symbol"/>
              <a:buNone/>
            </a:pPr>
            <a:r>
              <a:t/>
            </a:r>
            <a:endParaRPr b="0" baseline="0" i="0" sz="3200" u="none" cap="none" strike="noStrike">
              <a:solidFill>
                <a:schemeClr val="dk1"/>
              </a:solidFill>
              <a:latin typeface="Arial"/>
              <a:ea typeface="Arial"/>
              <a:cs typeface="Arial"/>
              <a:sym typeface="Arial"/>
            </a:endParaRPr>
          </a:p>
          <a:p>
            <a:pPr indent="-305435" lvl="0" marL="447675" marR="0" rtl="0" algn="l">
              <a:lnSpc>
                <a:spcPct val="100000"/>
              </a:lnSpc>
              <a:spcBef>
                <a:spcPts val="640"/>
              </a:spcBef>
              <a:spcAft>
                <a:spcPts val="0"/>
              </a:spcAft>
              <a:buClr>
                <a:schemeClr val="accent1"/>
              </a:buClr>
              <a:buFont typeface="Noto Symbol"/>
              <a:buNone/>
            </a:pPr>
            <a:r>
              <a:t/>
            </a:r>
            <a:endParaRPr b="0" baseline="0" i="0" sz="3200" u="none" cap="none" strike="noStrike">
              <a:solidFill>
                <a:schemeClr val="dk1"/>
              </a:solidFill>
              <a:latin typeface="Arial"/>
              <a:ea typeface="Arial"/>
              <a:cs typeface="Arial"/>
              <a:sym typeface="Arial"/>
            </a:endParaRPr>
          </a:p>
        </p:txBody>
      </p:sp>
      <p:pic>
        <p:nvPicPr>
          <p:cNvPr id="68" name="Shape 68"/>
          <p:cNvPicPr preferRelativeResize="0"/>
          <p:nvPr/>
        </p:nvPicPr>
        <p:blipFill rotWithShape="1">
          <a:blip r:embed="rId3">
            <a:alphaModFix/>
          </a:blip>
          <a:srcRect b="0" l="0" r="0" t="0"/>
          <a:stretch/>
        </p:blipFill>
        <p:spPr>
          <a:xfrm>
            <a:off x="323850" y="1773236"/>
            <a:ext cx="8208962" cy="4186236"/>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2" name="Shape 72"/>
        <p:cNvGrpSpPr/>
        <p:nvPr/>
      </p:nvGrpSpPr>
      <p:grpSpPr>
        <a:xfrm>
          <a:off x="0" y="0"/>
          <a:ext cx="0" cy="0"/>
          <a:chOff x="0" y="0"/>
          <a:chExt cx="0" cy="0"/>
        </a:xfrm>
      </p:grpSpPr>
      <p:sp>
        <p:nvSpPr>
          <p:cNvPr id="73" name="Shape 73"/>
          <p:cNvSpPr txBox="1"/>
          <p:nvPr>
            <p:ph type="title"/>
          </p:nvPr>
        </p:nvSpPr>
        <p:spPr>
          <a:xfrm>
            <a:off x="900112" y="-315912"/>
            <a:ext cx="7158036" cy="1412874"/>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None/>
            </a:pPr>
            <a:r>
              <a:t/>
            </a:r>
            <a:endParaRPr b="0" baseline="0" i="0" sz="4000" u="none" cap="none" strike="noStrike">
              <a:solidFill>
                <a:schemeClr val="dk2"/>
              </a:solidFill>
              <a:latin typeface="Arial"/>
              <a:ea typeface="Arial"/>
              <a:cs typeface="Arial"/>
              <a:sym typeface="Arial"/>
            </a:endParaRPr>
          </a:p>
        </p:txBody>
      </p:sp>
      <p:pic>
        <p:nvPicPr>
          <p:cNvPr id="74" name="Shape 74"/>
          <p:cNvPicPr preferRelativeResize="0"/>
          <p:nvPr/>
        </p:nvPicPr>
        <p:blipFill rotWithShape="1">
          <a:blip r:embed="rId3">
            <a:alphaModFix/>
          </a:blip>
          <a:srcRect b="0" l="0" r="0" t="0"/>
          <a:stretch/>
        </p:blipFill>
        <p:spPr>
          <a:xfrm>
            <a:off x="827087" y="0"/>
            <a:ext cx="7596299" cy="68546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8" name="Shape 78"/>
        <p:cNvGrpSpPr/>
        <p:nvPr/>
      </p:nvGrpSpPr>
      <p:grpSpPr>
        <a:xfrm>
          <a:off x="0" y="0"/>
          <a:ext cx="0" cy="0"/>
          <a:chOff x="0" y="0"/>
          <a:chExt cx="0" cy="0"/>
        </a:xfrm>
      </p:grpSpPr>
      <p:sp>
        <p:nvSpPr>
          <p:cNvPr id="79" name="Shape 79"/>
          <p:cNvSpPr txBox="1"/>
          <p:nvPr>
            <p:ph idx="1" type="body"/>
          </p:nvPr>
        </p:nvSpPr>
        <p:spPr>
          <a:xfrm>
            <a:off x="949325" y="1981200"/>
            <a:ext cx="7661275" cy="4114800"/>
          </a:xfrm>
          <a:prstGeom prst="rect">
            <a:avLst/>
          </a:prstGeom>
          <a:noFill/>
          <a:ln>
            <a:noFill/>
          </a:ln>
        </p:spPr>
        <p:txBody>
          <a:bodyPr anchorCtr="0" anchor="t" bIns="45700" lIns="91425" rIns="91425" tIns="45700">
            <a:noAutofit/>
          </a:bodyPr>
          <a:lstStyle/>
          <a:p>
            <a:pPr indent="-447675" lvl="0" marL="447675" marR="0" rtl="0" algn="just">
              <a:lnSpc>
                <a:spcPct val="100000"/>
              </a:lnSpc>
              <a:spcBef>
                <a:spcPts val="0"/>
              </a:spcBef>
              <a:spcAft>
                <a:spcPts val="0"/>
              </a:spcAft>
              <a:buClr>
                <a:schemeClr val="accent1"/>
              </a:buClr>
              <a:buSzPct val="70000"/>
              <a:buFont typeface="Noto Symbol"/>
              <a:buChar char="■"/>
            </a:pPr>
            <a:r>
              <a:rPr b="1" baseline="0" i="0" lang="en-US" sz="3200" u="none" cap="none" strike="noStrike">
                <a:solidFill>
                  <a:schemeClr val="dk1"/>
                </a:solidFill>
                <a:latin typeface="Arial"/>
                <a:ea typeface="Arial"/>
                <a:cs typeface="Arial"/>
                <a:sym typeface="Arial"/>
              </a:rPr>
              <a:t>Licencia</a:t>
            </a:r>
          </a:p>
          <a:p>
            <a:pPr indent="-305435" lvl="0" marL="447675" marR="0" rtl="0" algn="just">
              <a:lnSpc>
                <a:spcPct val="100000"/>
              </a:lnSpc>
              <a:spcBef>
                <a:spcPts val="640"/>
              </a:spcBef>
              <a:spcAft>
                <a:spcPts val="0"/>
              </a:spcAft>
              <a:buClr>
                <a:schemeClr val="accent1"/>
              </a:buClr>
              <a:buFont typeface="Noto Symbol"/>
              <a:buNone/>
            </a:pPr>
            <a:r>
              <a:t/>
            </a:r>
            <a:endParaRPr b="0" baseline="0" i="0" sz="3200" u="none" cap="none" strike="noStrike">
              <a:solidFill>
                <a:schemeClr val="dk1"/>
              </a:solidFill>
              <a:latin typeface="Arial"/>
              <a:ea typeface="Arial"/>
              <a:cs typeface="Arial"/>
              <a:sym typeface="Arial"/>
            </a:endParaRPr>
          </a:p>
          <a:p>
            <a:pPr indent="-305435" lvl="0" marL="447675" marR="0" rtl="0" algn="l">
              <a:lnSpc>
                <a:spcPct val="100000"/>
              </a:lnSpc>
              <a:spcBef>
                <a:spcPts val="640"/>
              </a:spcBef>
              <a:spcAft>
                <a:spcPts val="0"/>
              </a:spcAft>
              <a:buClr>
                <a:schemeClr val="accent1"/>
              </a:buClr>
              <a:buFont typeface="Noto Symbol"/>
              <a:buNone/>
            </a:pPr>
            <a:r>
              <a:t/>
            </a:r>
            <a:endParaRPr b="0" baseline="0" i="0" sz="3200" u="none" cap="none" strike="noStrike">
              <a:solidFill>
                <a:schemeClr val="dk1"/>
              </a:solidFill>
              <a:latin typeface="Arial"/>
              <a:ea typeface="Arial"/>
              <a:cs typeface="Arial"/>
              <a:sym typeface="Arial"/>
            </a:endParaRPr>
          </a:p>
        </p:txBody>
      </p:sp>
      <p:pic>
        <p:nvPicPr>
          <p:cNvPr id="80" name="Shape 80"/>
          <p:cNvPicPr preferRelativeResize="0"/>
          <p:nvPr/>
        </p:nvPicPr>
        <p:blipFill rotWithShape="1">
          <a:blip r:embed="rId3">
            <a:alphaModFix/>
          </a:blip>
          <a:srcRect b="0" l="0" r="0" t="0"/>
          <a:stretch/>
        </p:blipFill>
        <p:spPr>
          <a:xfrm>
            <a:off x="647700" y="0"/>
            <a:ext cx="7524749" cy="6848474"/>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4" name="Shape 84"/>
        <p:cNvGrpSpPr/>
        <p:nvPr/>
      </p:nvGrpSpPr>
      <p:grpSpPr>
        <a:xfrm>
          <a:off x="0" y="0"/>
          <a:ext cx="0" cy="0"/>
          <a:chOff x="0" y="0"/>
          <a:chExt cx="0" cy="0"/>
        </a:xfrm>
      </p:grpSpPr>
      <p:sp>
        <p:nvSpPr>
          <p:cNvPr id="85" name="Shape 85"/>
          <p:cNvSpPr txBox="1"/>
          <p:nvPr>
            <p:ph type="title"/>
          </p:nvPr>
        </p:nvSpPr>
        <p:spPr>
          <a:xfrm>
            <a:off x="931862" y="96836"/>
            <a:ext cx="7158036" cy="1412874"/>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0" baseline="0" i="0" lang="en-US" sz="4000" u="none" cap="none" strike="noStrike">
                <a:solidFill>
                  <a:schemeClr val="dk2"/>
                </a:solidFill>
                <a:latin typeface="Arial"/>
                <a:ea typeface="Arial"/>
                <a:cs typeface="Arial"/>
                <a:sym typeface="Arial"/>
              </a:rPr>
              <a:t>Asistente de instalación</a:t>
            </a:r>
          </a:p>
        </p:txBody>
      </p:sp>
      <p:pic>
        <p:nvPicPr>
          <p:cNvPr id="86" name="Shape 86"/>
          <p:cNvPicPr preferRelativeResize="0"/>
          <p:nvPr/>
        </p:nvPicPr>
        <p:blipFill rotWithShape="1">
          <a:blip r:embed="rId3">
            <a:alphaModFix/>
          </a:blip>
          <a:srcRect b="0" l="0" r="0" t="0"/>
          <a:stretch/>
        </p:blipFill>
        <p:spPr>
          <a:xfrm>
            <a:off x="574675" y="0"/>
            <a:ext cx="7885112" cy="696595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je">
  <a:themeElements>
    <a:clrScheme name="Eje 1">
      <a:dk1>
        <a:srgbClr val="292929"/>
      </a:dk1>
      <a:lt1>
        <a:srgbClr val="FFFFFF"/>
      </a:lt1>
      <a:dk2>
        <a:srgbClr val="000000"/>
      </a:dk2>
      <a:lt2>
        <a:srgbClr val="808080"/>
      </a:lt2>
      <a:accent1>
        <a:srgbClr val="CC9900"/>
      </a:accent1>
      <a:accent2>
        <a:srgbClr val="CCCC99"/>
      </a:accent2>
      <a:accent3>
        <a:srgbClr val="FFFFFF"/>
      </a:accent3>
      <a:accent4>
        <a:srgbClr val="CC9900"/>
      </a:accent4>
      <a:accent5>
        <a:srgbClr val="CCCC99"/>
      </a:accent5>
      <a:accent6>
        <a:srgbClr val="FFFFFF"/>
      </a:accent6>
      <a:hlink>
        <a:srgbClr val="999933"/>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default">
    <a:dk1>
      <a:srgbClr val="292929"/>
    </a:dk1>
    <a:lt1>
      <a:srgbClr val="FFFFFF"/>
    </a:lt1>
    <a:dk2>
      <a:srgbClr val="000000"/>
    </a:dk2>
    <a:lt2>
      <a:srgbClr val="808080"/>
    </a:lt2>
    <a:accent1>
      <a:srgbClr val="CC9900"/>
    </a:accent1>
    <a:accent2>
      <a:srgbClr val="CCCC99"/>
    </a:accent2>
    <a:accent3>
      <a:srgbClr val="FFFFFF"/>
    </a:accent3>
    <a:accent4>
      <a:srgbClr val="CC9900"/>
    </a:accent4>
    <a:accent5>
      <a:srgbClr val="CCCC99"/>
    </a:accent5>
    <a:accent6>
      <a:srgbClr val="FFFFFF"/>
    </a:accent6>
    <a:hlink>
      <a:srgbClr val="999933"/>
    </a:hlink>
    <a:folHlink>
      <a:srgbClr val="B2B2B2"/>
    </a:folHlink>
  </a:clrScheme>
</a:themeOverride>
</file>