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 name="Shape 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lt1"/>
        </a:solidFill>
      </p:bgPr>
    </p:bg>
    <p:spTree>
      <p:nvGrpSpPr>
        <p:cNvPr id="14" name="Shape 14"/>
        <p:cNvGrpSpPr/>
        <p:nvPr/>
      </p:nvGrpSpPr>
      <p:grpSpPr>
        <a:xfrm>
          <a:off x="0" y="0"/>
          <a:ext cx="0" cy="0"/>
          <a:chOff x="0" y="0"/>
          <a:chExt cx="0" cy="0"/>
        </a:xfrm>
      </p:grpSpPr>
      <p:sp>
        <p:nvSpPr>
          <p:cNvPr id="15" name="Shape 15"/>
          <p:cNvSpPr txBox="1"/>
          <p:nvPr>
            <p:ph idx="1" type="subTitle"/>
          </p:nvPr>
        </p:nvSpPr>
        <p:spPr>
          <a:xfrm>
            <a:off x="2286000" y="2686050"/>
            <a:ext cx="5638800" cy="1428600"/>
          </a:xfrm>
          <a:prstGeom prst="rect">
            <a:avLst/>
          </a:prstGeom>
          <a:noFill/>
          <a:ln>
            <a:noFill/>
          </a:ln>
        </p:spPr>
        <p:txBody>
          <a:bodyPr anchorCtr="0" anchor="t" bIns="91425" lIns="91425" rIns="91425" tIns="91425"/>
          <a:lstStyle>
            <a:lvl1pPr indent="-305435" marL="447675" marR="0" rtl="0" algn="l">
              <a:lnSpc>
                <a:spcPct val="100000"/>
              </a:lnSpc>
              <a:spcBef>
                <a:spcPts val="640"/>
              </a:spcBef>
              <a:spcAft>
                <a:spcPts val="0"/>
              </a:spcAft>
              <a:buClr>
                <a:schemeClr val="accent1"/>
              </a:buClr>
              <a:buFont typeface="Noto Symbol"/>
              <a:buChar char="■"/>
              <a:defRPr/>
            </a:lvl1pPr>
            <a:lvl2pPr indent="-328930" marL="889000" marR="0" rtl="0" algn="l">
              <a:lnSpc>
                <a:spcPct val="100000"/>
              </a:lnSpc>
              <a:spcBef>
                <a:spcPts val="560"/>
              </a:spcBef>
              <a:spcAft>
                <a:spcPts val="0"/>
              </a:spcAft>
              <a:buClr>
                <a:schemeClr val="hlink"/>
              </a:buClr>
              <a:buFont typeface="Noto Symbol"/>
              <a:buChar char="○"/>
              <a:defRPr/>
            </a:lvl2pPr>
            <a:lvl3pPr indent="-298132" marL="1293812" marR="0" rtl="0" algn="l">
              <a:lnSpc>
                <a:spcPct val="100000"/>
              </a:lnSpc>
              <a:spcBef>
                <a:spcPts val="480"/>
              </a:spcBef>
              <a:spcAft>
                <a:spcPts val="0"/>
              </a:spcAft>
              <a:buClr>
                <a:schemeClr val="accent1"/>
              </a:buClr>
              <a:buFont typeface="Noto Symbol"/>
              <a:buChar char="■"/>
              <a:defRPr/>
            </a:lvl3pPr>
            <a:lvl4pPr indent="-290512" marL="1681162" marR="0" rtl="0" algn="l">
              <a:lnSpc>
                <a:spcPct val="100000"/>
              </a:lnSpc>
              <a:spcBef>
                <a:spcPts val="400"/>
              </a:spcBef>
              <a:spcAft>
                <a:spcPts val="0"/>
              </a:spcAft>
              <a:buClr>
                <a:schemeClr val="hlink"/>
              </a:buClr>
              <a:buFont typeface="Noto Symbol"/>
              <a:buChar char="○"/>
              <a:defRPr/>
            </a:lvl4pPr>
            <a:lvl5pPr indent="-304800" marL="2070100" marR="0" rtl="0" algn="l">
              <a:lnSpc>
                <a:spcPct val="100000"/>
              </a:lnSpc>
              <a:spcBef>
                <a:spcPts val="400"/>
              </a:spcBef>
              <a:spcAft>
                <a:spcPts val="0"/>
              </a:spcAft>
              <a:buClr>
                <a:schemeClr val="accent1"/>
              </a:buClr>
              <a:buFont typeface="Noto Symbol"/>
              <a:buChar char="■"/>
              <a:defRPr/>
            </a:lvl5pPr>
            <a:lvl6pPr indent="-300037" marL="2459037" marR="0" rtl="0" algn="l">
              <a:lnSpc>
                <a:spcPct val="100000"/>
              </a:lnSpc>
              <a:spcBef>
                <a:spcPts val="400"/>
              </a:spcBef>
              <a:spcAft>
                <a:spcPts val="0"/>
              </a:spcAft>
              <a:buClr>
                <a:schemeClr val="accent1"/>
              </a:buClr>
              <a:buFont typeface="Noto Symbol"/>
              <a:buChar char="■"/>
              <a:defRPr/>
            </a:lvl6pPr>
            <a:lvl7pPr indent="-303212" marL="3236912" marR="0" rtl="0" algn="l">
              <a:lnSpc>
                <a:spcPct val="100000"/>
              </a:lnSpc>
              <a:spcBef>
                <a:spcPts val="400"/>
              </a:spcBef>
              <a:spcAft>
                <a:spcPts val="0"/>
              </a:spcAft>
              <a:buClr>
                <a:schemeClr val="accent1"/>
              </a:buClr>
              <a:buFont typeface="Noto Symbol"/>
              <a:buChar char="■"/>
              <a:defRPr/>
            </a:lvl7pPr>
            <a:lvl8pPr indent="-314325" marL="4403725" marR="0" rtl="0" algn="l">
              <a:lnSpc>
                <a:spcPct val="100000"/>
              </a:lnSpc>
              <a:spcBef>
                <a:spcPts val="400"/>
              </a:spcBef>
              <a:spcAft>
                <a:spcPts val="0"/>
              </a:spcAft>
              <a:buClr>
                <a:schemeClr val="accent1"/>
              </a:buClr>
              <a:buFont typeface="Noto Symbol"/>
              <a:buChar char="■"/>
              <a:defRPr/>
            </a:lvl8pPr>
            <a:lvl9pPr indent="-320675" marL="5959475" marR="0" rtl="0" algn="l">
              <a:lnSpc>
                <a:spcPct val="100000"/>
              </a:lnSpc>
              <a:spcBef>
                <a:spcPts val="400"/>
              </a:spcBef>
              <a:spcAft>
                <a:spcPts val="0"/>
              </a:spcAft>
              <a:buClr>
                <a:schemeClr val="accent1"/>
              </a:buClr>
              <a:buFont typeface="Noto Symbol"/>
              <a:buChar char="■"/>
              <a:defRPr/>
            </a:lvl9pPr>
          </a:lstStyle>
          <a:p/>
        </p:txBody>
      </p:sp>
      <p:sp>
        <p:nvSpPr>
          <p:cNvPr id="16" name="Shape 16"/>
          <p:cNvSpPr txBox="1"/>
          <p:nvPr>
            <p:ph idx="10" type="dt"/>
          </p:nvPr>
        </p:nvSpPr>
        <p:spPr>
          <a:xfrm>
            <a:off x="685800" y="4686300"/>
            <a:ext cx="1904999" cy="34289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7" name="Shape 17"/>
          <p:cNvSpPr txBox="1"/>
          <p:nvPr>
            <p:ph idx="11" type="ftr"/>
          </p:nvPr>
        </p:nvSpPr>
        <p:spPr>
          <a:xfrm>
            <a:off x="3124200" y="4686300"/>
            <a:ext cx="2895600" cy="342899"/>
          </a:xfrm>
          <a:prstGeom prst="rect">
            <a:avLst/>
          </a:prstGeom>
          <a:noFill/>
          <a:ln>
            <a:noFill/>
          </a:ln>
        </p:spPr>
        <p:txBody>
          <a:bodyPr anchorCtr="0" anchor="t"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8" name="Shape 18"/>
          <p:cNvSpPr txBox="1"/>
          <p:nvPr>
            <p:ph idx="12" type="sldNum"/>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s" sz="1000" u="none" cap="none" strike="noStrike">
                <a:solidFill>
                  <a:schemeClr val="dk1"/>
                </a:solidFill>
                <a:latin typeface="Arial"/>
                <a:ea typeface="Arial"/>
                <a:cs typeface="Arial"/>
                <a:sym typeface="Arial"/>
              </a:rPr>
              <a:t>‹#›</a:t>
            </a:fld>
          </a:p>
        </p:txBody>
      </p:sp>
      <p:grpSp>
        <p:nvGrpSpPr>
          <p:cNvPr id="19" name="Shape 19"/>
          <p:cNvGrpSpPr/>
          <p:nvPr/>
        </p:nvGrpSpPr>
        <p:grpSpPr>
          <a:xfrm>
            <a:off x="0" y="685800"/>
            <a:ext cx="8686800" cy="1885949"/>
            <a:chOff x="0" y="914400"/>
            <a:chExt cx="8686800" cy="2514599"/>
          </a:xfrm>
        </p:grpSpPr>
        <p:sp>
          <p:nvSpPr>
            <p:cNvPr id="20" name="Shape 20"/>
            <p:cNvSpPr/>
            <p:nvPr/>
          </p:nvSpPr>
          <p:spPr>
            <a:xfrm>
              <a:off x="228600" y="914400"/>
              <a:ext cx="2514599" cy="2514599"/>
            </a:xfrm>
            <a:prstGeom prst="ellipse">
              <a:avLst/>
            </a:prstGeom>
            <a:noFill/>
            <a:ln cap="flat" cmpd="sng" w="12700">
              <a:solidFill>
                <a:schemeClr val="accent1"/>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1" name="Shape 21"/>
            <p:cNvSpPr txBox="1"/>
            <p:nvPr/>
          </p:nvSpPr>
          <p:spPr>
            <a:xfrm>
              <a:off x="0" y="1676400"/>
              <a:ext cx="4724400" cy="1143000"/>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2" name="Shape 22"/>
            <p:cNvSpPr txBox="1"/>
            <p:nvPr/>
          </p:nvSpPr>
          <p:spPr>
            <a:xfrm>
              <a:off x="3962400" y="1676400"/>
              <a:ext cx="4724400" cy="1143000"/>
            </a:xfrm>
            <a:prstGeom prst="rect">
              <a:avLst/>
            </a:prstGeom>
            <a:gradFill>
              <a:gsLst>
                <a:gs pos="0">
                  <a:schemeClr val="lt1"/>
                </a:gs>
                <a:gs pos="100000">
                  <a:schemeClr val="accent2"/>
                </a:gs>
              </a:gsLst>
              <a:lin ang="10800000"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3" name="Shape 23"/>
            <p:cNvSpPr/>
            <p:nvPr/>
          </p:nvSpPr>
          <p:spPr>
            <a:xfrm>
              <a:off x="609600" y="1524000"/>
              <a:ext cx="228600" cy="1449387"/>
            </a:xfrm>
            <a:custGeom>
              <a:pathLst>
                <a:path extrusionOk="0" h="1000" w="1000">
                  <a:moveTo>
                    <a:pt x="1000" y="1000"/>
                  </a:moveTo>
                  <a:lnTo>
                    <a:pt x="0" y="1000"/>
                  </a:lnTo>
                  <a:lnTo>
                    <a:pt x="0" y="0"/>
                  </a:lnTo>
                  <a:lnTo>
                    <a:pt x="1000" y="0"/>
                  </a:lnTo>
                </a:path>
              </a:pathLst>
            </a:custGeom>
            <a:noFill/>
            <a:ln cap="flat" cmpd="sng" w="76200">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24" name="Shape 24"/>
            <p:cNvSpPr/>
            <p:nvPr/>
          </p:nvSpPr>
          <p:spPr>
            <a:xfrm>
              <a:off x="7848600" y="1209675"/>
              <a:ext cx="261937" cy="1371599"/>
            </a:xfrm>
            <a:custGeom>
              <a:pathLst>
                <a:path extrusionOk="0" h="1000" w="1000">
                  <a:moveTo>
                    <a:pt x="0" y="0"/>
                  </a:moveTo>
                  <a:lnTo>
                    <a:pt x="1000" y="0"/>
                  </a:lnTo>
                  <a:lnTo>
                    <a:pt x="1000" y="1000"/>
                  </a:lnTo>
                  <a:lnTo>
                    <a:pt x="0" y="1000"/>
                  </a:lnTo>
                </a:path>
              </a:pathLst>
            </a:custGeom>
            <a:noFill/>
            <a:ln cap="flat" cmpd="sng" w="762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grpSp>
      <p:sp>
        <p:nvSpPr>
          <p:cNvPr id="25" name="Shape 25"/>
          <p:cNvSpPr txBox="1"/>
          <p:nvPr>
            <p:ph type="ctrTitle"/>
          </p:nvPr>
        </p:nvSpPr>
        <p:spPr>
          <a:xfrm>
            <a:off x="838200" y="1082277"/>
            <a:ext cx="7086600" cy="1200000"/>
          </a:xfrm>
          <a:prstGeom prst="rect">
            <a:avLst/>
          </a:prstGeom>
          <a:noFill/>
          <a:ln>
            <a:noFill/>
          </a:ln>
        </p:spPr>
        <p:txBody>
          <a:bodyPr anchorCtr="0" anchor="ctr" bIns="91425" lIns="91425" rIns="91425" tIns="91425"/>
          <a:lstStyle>
            <a:lvl1pPr indent="0" marL="0" marR="0" rtl="0" algn="l">
              <a:lnSpc>
                <a:spcPct val="100000"/>
              </a:lnSpc>
              <a:spcBef>
                <a:spcPts val="0"/>
              </a:spcBef>
              <a:spcAft>
                <a:spcPts val="0"/>
              </a:spcAft>
              <a:defRPr/>
            </a:lvl1pPr>
            <a:lvl2pPr indent="0" marL="0" marR="0" rtl="0" algn="l">
              <a:lnSpc>
                <a:spcPct val="100000"/>
              </a:lnSpc>
              <a:spcBef>
                <a:spcPts val="0"/>
              </a:spcBef>
              <a:spcAft>
                <a:spcPts val="0"/>
              </a:spcAft>
              <a:defRPr/>
            </a:lvl2pPr>
            <a:lvl3pPr indent="0" marL="0" marR="0" rtl="0" algn="l">
              <a:lnSpc>
                <a:spcPct val="100000"/>
              </a:lnSpc>
              <a:spcBef>
                <a:spcPts val="0"/>
              </a:spcBef>
              <a:spcAft>
                <a:spcPts val="0"/>
              </a:spcAft>
              <a:defRPr/>
            </a:lvl3pPr>
            <a:lvl4pPr indent="0" marL="0" marR="0" rtl="0" algn="l">
              <a:lnSpc>
                <a:spcPct val="100000"/>
              </a:lnSpc>
              <a:spcBef>
                <a:spcPts val="0"/>
              </a:spcBef>
              <a:spcAft>
                <a:spcPts val="0"/>
              </a:spcAft>
              <a:defRPr/>
            </a:lvl4pPr>
            <a:lvl5pPr indent="0" marL="0" marR="0" rtl="0" algn="l">
              <a:lnSpc>
                <a:spcPct val="100000"/>
              </a:lnSpc>
              <a:spcBef>
                <a:spcPts val="0"/>
              </a:spcBef>
              <a:spcAft>
                <a:spcPts val="0"/>
              </a:spcAft>
              <a:defRPr/>
            </a:lvl5pPr>
            <a:lvl6pPr indent="0" marL="0" marR="0" rtl="0" algn="l">
              <a:lnSpc>
                <a:spcPct val="100000"/>
              </a:lnSpc>
              <a:spcBef>
                <a:spcPts val="0"/>
              </a:spcBef>
              <a:spcAft>
                <a:spcPts val="0"/>
              </a:spcAft>
              <a:defRPr/>
            </a:lvl6pPr>
            <a:lvl7pPr indent="0" marL="0" marR="0" rtl="0" algn="l">
              <a:lnSpc>
                <a:spcPct val="100000"/>
              </a:lnSpc>
              <a:spcBef>
                <a:spcPts val="0"/>
              </a:spcBef>
              <a:spcAft>
                <a:spcPts val="0"/>
              </a:spcAft>
              <a:defRPr/>
            </a:lvl7pPr>
            <a:lvl8pPr indent="0" marL="0" marR="0" rtl="0" algn="l">
              <a:lnSpc>
                <a:spcPct val="100000"/>
              </a:lnSpc>
              <a:spcBef>
                <a:spcPts val="0"/>
              </a:spcBef>
              <a:spcAft>
                <a:spcPts val="0"/>
              </a:spcAft>
              <a:defRPr/>
            </a:lvl8pPr>
            <a:lvl9pPr indent="0" marL="0" marR="0" rtl="0" algn="l">
              <a:lnSpc>
                <a:spcPct val="100000"/>
              </a:lnSpc>
              <a:spcBef>
                <a:spcPts val="0"/>
              </a:spcBef>
              <a:spcAft>
                <a:spcPts val="0"/>
              </a:spcAf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text">
    <p:spTree>
      <p:nvGrpSpPr>
        <p:cNvPr id="26" name="Shape 26"/>
        <p:cNvGrpSpPr/>
        <p:nvPr/>
      </p:nvGrpSpPr>
      <p:grpSpPr>
        <a:xfrm>
          <a:off x="0" y="0"/>
          <a:ext cx="0" cy="0"/>
          <a:chOff x="0" y="0"/>
          <a:chExt cx="0" cy="0"/>
        </a:xfrm>
      </p:grpSpPr>
      <p:sp>
        <p:nvSpPr>
          <p:cNvPr id="27" name="Shape 27"/>
          <p:cNvSpPr txBox="1"/>
          <p:nvPr>
            <p:ph type="title"/>
          </p:nvPr>
        </p:nvSpPr>
        <p:spPr>
          <a:xfrm>
            <a:off x="931862" y="72627"/>
            <a:ext cx="7157999" cy="1059599"/>
          </a:xfrm>
          <a:prstGeom prst="rect">
            <a:avLst/>
          </a:prstGeom>
          <a:noFill/>
          <a:ln>
            <a:noFill/>
          </a:ln>
        </p:spPr>
        <p:txBody>
          <a:bodyPr anchorCtr="0" anchor="b" bIns="91425" lIns="91425" rIns="91425" tIns="91425"/>
          <a:lstStyle>
            <a:lvl1pPr indent="0" marL="0" rtl="0" algn="l">
              <a:lnSpc>
                <a:spcPct val="100000"/>
              </a:lnSpc>
              <a:spcBef>
                <a:spcPts val="0"/>
              </a:spcBef>
              <a:spcAft>
                <a:spcPts val="0"/>
              </a:spcAft>
              <a:defRPr/>
            </a:lvl1pPr>
            <a:lvl2pPr indent="0" marL="0" rtl="0" algn="l">
              <a:lnSpc>
                <a:spcPct val="100000"/>
              </a:lnSpc>
              <a:spcBef>
                <a:spcPts val="0"/>
              </a:spcBef>
              <a:spcAft>
                <a:spcPts val="0"/>
              </a:spcAft>
              <a:defRPr/>
            </a:lvl2pPr>
            <a:lvl3pPr indent="0" marL="0" rtl="0" algn="l">
              <a:lnSpc>
                <a:spcPct val="100000"/>
              </a:lnSpc>
              <a:spcBef>
                <a:spcPts val="0"/>
              </a:spcBef>
              <a:spcAft>
                <a:spcPts val="0"/>
              </a:spcAft>
              <a:defRPr/>
            </a:lvl3pPr>
            <a:lvl4pPr indent="0" marL="0" rtl="0" algn="l">
              <a:lnSpc>
                <a:spcPct val="100000"/>
              </a:lnSpc>
              <a:spcBef>
                <a:spcPts val="0"/>
              </a:spcBef>
              <a:spcAft>
                <a:spcPts val="0"/>
              </a:spcAft>
              <a:defRPr/>
            </a:lvl4pPr>
            <a:lvl5pPr indent="0" marL="0" rtl="0" algn="l">
              <a:lnSpc>
                <a:spcPct val="100000"/>
              </a:lnSpc>
              <a:spcBef>
                <a:spcPts val="0"/>
              </a:spcBef>
              <a:spcAft>
                <a:spcPts val="0"/>
              </a:spcAft>
              <a:defRPr/>
            </a:lvl5pPr>
            <a:lvl6pPr indent="0" marL="0" rtl="0" algn="l">
              <a:lnSpc>
                <a:spcPct val="100000"/>
              </a:lnSpc>
              <a:spcBef>
                <a:spcPts val="0"/>
              </a:spcBef>
              <a:spcAft>
                <a:spcPts val="0"/>
              </a:spcAft>
              <a:defRPr/>
            </a:lvl6pPr>
            <a:lvl7pPr indent="0" marL="0" rtl="0" algn="l">
              <a:lnSpc>
                <a:spcPct val="100000"/>
              </a:lnSpc>
              <a:spcBef>
                <a:spcPts val="0"/>
              </a:spcBef>
              <a:spcAft>
                <a:spcPts val="0"/>
              </a:spcAft>
              <a:defRPr/>
            </a:lvl7pPr>
            <a:lvl8pPr indent="0" marL="0" rtl="0" algn="l">
              <a:lnSpc>
                <a:spcPct val="100000"/>
              </a:lnSpc>
              <a:spcBef>
                <a:spcPts val="0"/>
              </a:spcBef>
              <a:spcAft>
                <a:spcPts val="0"/>
              </a:spcAft>
              <a:defRPr/>
            </a:lvl8pPr>
            <a:lvl9pPr indent="0" marL="0" rtl="0" algn="l">
              <a:lnSpc>
                <a:spcPct val="100000"/>
              </a:lnSpc>
              <a:spcBef>
                <a:spcPts val="0"/>
              </a:spcBef>
              <a:spcAft>
                <a:spcPts val="0"/>
              </a:spcAft>
              <a:defRPr/>
            </a:lvl9pPr>
          </a:lstStyle>
          <a:p/>
        </p:txBody>
      </p:sp>
      <p:sp>
        <p:nvSpPr>
          <p:cNvPr id="28" name="Shape 28"/>
          <p:cNvSpPr txBox="1"/>
          <p:nvPr>
            <p:ph idx="1" type="body"/>
          </p:nvPr>
        </p:nvSpPr>
        <p:spPr>
          <a:xfrm>
            <a:off x="949325" y="1485900"/>
            <a:ext cx="7661400" cy="3086099"/>
          </a:xfrm>
          <a:prstGeom prst="rect">
            <a:avLst/>
          </a:prstGeom>
          <a:noFill/>
          <a:ln>
            <a:noFill/>
          </a:ln>
        </p:spPr>
        <p:txBody>
          <a:bodyPr anchorCtr="0" anchor="t" bIns="91425" lIns="91425" rIns="91425" tIns="91425"/>
          <a:lstStyle>
            <a:lvl1pPr indent="-305435" marL="447675" rtl="0" algn="l">
              <a:lnSpc>
                <a:spcPct val="100000"/>
              </a:lnSpc>
              <a:spcBef>
                <a:spcPts val="640"/>
              </a:spcBef>
              <a:spcAft>
                <a:spcPts val="0"/>
              </a:spcAft>
              <a:buClr>
                <a:schemeClr val="accent1"/>
              </a:buClr>
              <a:buFont typeface="Noto Symbol"/>
              <a:buChar char="■"/>
              <a:defRPr/>
            </a:lvl1pPr>
            <a:lvl2pPr indent="-328930" marL="889000" rtl="0" algn="l">
              <a:lnSpc>
                <a:spcPct val="100000"/>
              </a:lnSpc>
              <a:spcBef>
                <a:spcPts val="560"/>
              </a:spcBef>
              <a:spcAft>
                <a:spcPts val="0"/>
              </a:spcAft>
              <a:buClr>
                <a:schemeClr val="hlink"/>
              </a:buClr>
              <a:buFont typeface="Noto Symbol"/>
              <a:buChar char="○"/>
              <a:defRPr/>
            </a:lvl2pPr>
            <a:lvl3pPr indent="-298132" marL="1293812" rtl="0" algn="l">
              <a:lnSpc>
                <a:spcPct val="100000"/>
              </a:lnSpc>
              <a:spcBef>
                <a:spcPts val="480"/>
              </a:spcBef>
              <a:spcAft>
                <a:spcPts val="0"/>
              </a:spcAft>
              <a:buClr>
                <a:schemeClr val="accent1"/>
              </a:buClr>
              <a:buFont typeface="Noto Symbol"/>
              <a:buChar char="■"/>
              <a:defRPr/>
            </a:lvl3pPr>
            <a:lvl4pPr indent="-290512" marL="1681162" rtl="0" algn="l">
              <a:lnSpc>
                <a:spcPct val="100000"/>
              </a:lnSpc>
              <a:spcBef>
                <a:spcPts val="400"/>
              </a:spcBef>
              <a:spcAft>
                <a:spcPts val="0"/>
              </a:spcAft>
              <a:buClr>
                <a:schemeClr val="hlink"/>
              </a:buClr>
              <a:buFont typeface="Noto Symbol"/>
              <a:buChar char="○"/>
              <a:defRPr/>
            </a:lvl4pPr>
            <a:lvl5pPr indent="-304800" marL="2070100" rtl="0" algn="l">
              <a:lnSpc>
                <a:spcPct val="100000"/>
              </a:lnSpc>
              <a:spcBef>
                <a:spcPts val="400"/>
              </a:spcBef>
              <a:spcAft>
                <a:spcPts val="0"/>
              </a:spcAft>
              <a:buClr>
                <a:schemeClr val="accent1"/>
              </a:buClr>
              <a:buFont typeface="Noto Symbol"/>
              <a:buChar char="■"/>
              <a:defRPr/>
            </a:lvl5pPr>
            <a:lvl6pPr indent="-300037" marL="2459037" rtl="0" algn="l">
              <a:lnSpc>
                <a:spcPct val="100000"/>
              </a:lnSpc>
              <a:spcBef>
                <a:spcPts val="400"/>
              </a:spcBef>
              <a:spcAft>
                <a:spcPts val="0"/>
              </a:spcAft>
              <a:buClr>
                <a:schemeClr val="accent1"/>
              </a:buClr>
              <a:buFont typeface="Noto Symbol"/>
              <a:buChar char="■"/>
              <a:defRPr/>
            </a:lvl6pPr>
            <a:lvl7pPr indent="-303212" marL="3236912" rtl="0" algn="l">
              <a:lnSpc>
                <a:spcPct val="100000"/>
              </a:lnSpc>
              <a:spcBef>
                <a:spcPts val="400"/>
              </a:spcBef>
              <a:spcAft>
                <a:spcPts val="0"/>
              </a:spcAft>
              <a:buClr>
                <a:schemeClr val="accent1"/>
              </a:buClr>
              <a:buFont typeface="Noto Symbol"/>
              <a:buChar char="■"/>
              <a:defRPr/>
            </a:lvl7pPr>
            <a:lvl8pPr indent="-314325" marL="4403725" rtl="0" algn="l">
              <a:lnSpc>
                <a:spcPct val="100000"/>
              </a:lnSpc>
              <a:spcBef>
                <a:spcPts val="400"/>
              </a:spcBef>
              <a:spcAft>
                <a:spcPts val="0"/>
              </a:spcAft>
              <a:buClr>
                <a:schemeClr val="accent1"/>
              </a:buClr>
              <a:buFont typeface="Noto Symbol"/>
              <a:buChar char="■"/>
              <a:defRPr/>
            </a:lvl8pPr>
            <a:lvl9pPr indent="-320675" marL="5959475" rtl="0" algn="l">
              <a:lnSpc>
                <a:spcPct val="100000"/>
              </a:lnSpc>
              <a:spcBef>
                <a:spcPts val="400"/>
              </a:spcBef>
              <a:spcAft>
                <a:spcPts val="0"/>
              </a:spcAft>
              <a:buClr>
                <a:schemeClr val="accent1"/>
              </a:buClr>
              <a:buFont typeface="Noto Symbol"/>
              <a:buChar char="■"/>
              <a:defRPr/>
            </a:lvl9pPr>
          </a:lstStyle>
          <a:p/>
        </p:txBody>
      </p:sp>
      <p:sp>
        <p:nvSpPr>
          <p:cNvPr id="29" name="Shape 29"/>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30" name="Shape 30"/>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31" name="Shape 31"/>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baseline="0" i="0" lang="es" sz="10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nvSpPr>
        <p:spPr>
          <a:xfrm>
            <a:off x="0" y="1033462"/>
            <a:ext cx="2133599" cy="76199"/>
          </a:xfrm>
          <a:prstGeom prst="rect">
            <a:avLst/>
          </a:prstGeom>
          <a:solidFill>
            <a:schemeClr val="accent2"/>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6" name="Shape 6"/>
          <p:cNvSpPr txBox="1"/>
          <p:nvPr/>
        </p:nvSpPr>
        <p:spPr>
          <a:xfrm>
            <a:off x="1447800" y="1033462"/>
            <a:ext cx="7239000" cy="76199"/>
          </a:xfrm>
          <a:prstGeom prst="rect">
            <a:avLst/>
          </a:prstGeom>
          <a:gradFill>
            <a:gsLst>
              <a:gs pos="0">
                <a:schemeClr val="lt1"/>
              </a:gs>
              <a:gs pos="100000">
                <a:schemeClr val="accent2"/>
              </a:gs>
            </a:gsLst>
            <a:lin ang="10800000"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7" name="Shape 7"/>
          <p:cNvSpPr txBox="1"/>
          <p:nvPr>
            <p:ph type="title"/>
          </p:nvPr>
        </p:nvSpPr>
        <p:spPr>
          <a:xfrm>
            <a:off x="931862" y="72627"/>
            <a:ext cx="7157999" cy="1059599"/>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0" marR="0" rtl="0" algn="l">
              <a:lnSpc>
                <a:spcPct val="100000"/>
              </a:lnSpc>
              <a:spcBef>
                <a:spcPts val="0"/>
              </a:spcBef>
              <a:spcAft>
                <a:spcPts val="0"/>
              </a:spcAft>
              <a:defRPr/>
            </a:lvl2pPr>
            <a:lvl3pPr indent="0" marL="0" marR="0" rtl="0" algn="l">
              <a:lnSpc>
                <a:spcPct val="100000"/>
              </a:lnSpc>
              <a:spcBef>
                <a:spcPts val="0"/>
              </a:spcBef>
              <a:spcAft>
                <a:spcPts val="0"/>
              </a:spcAft>
              <a:defRPr/>
            </a:lvl3pPr>
            <a:lvl4pPr indent="0" marL="0" marR="0" rtl="0" algn="l">
              <a:lnSpc>
                <a:spcPct val="100000"/>
              </a:lnSpc>
              <a:spcBef>
                <a:spcPts val="0"/>
              </a:spcBef>
              <a:spcAft>
                <a:spcPts val="0"/>
              </a:spcAft>
              <a:defRPr/>
            </a:lvl4pPr>
            <a:lvl5pPr indent="0" marL="0" marR="0" rtl="0" algn="l">
              <a:lnSpc>
                <a:spcPct val="100000"/>
              </a:lnSpc>
              <a:spcBef>
                <a:spcPts val="0"/>
              </a:spcBef>
              <a:spcAft>
                <a:spcPts val="0"/>
              </a:spcAft>
              <a:defRPr/>
            </a:lvl5pPr>
            <a:lvl6pPr indent="0" marL="0" marR="0" rtl="0" algn="l">
              <a:lnSpc>
                <a:spcPct val="100000"/>
              </a:lnSpc>
              <a:spcBef>
                <a:spcPts val="0"/>
              </a:spcBef>
              <a:spcAft>
                <a:spcPts val="0"/>
              </a:spcAft>
              <a:defRPr/>
            </a:lvl6pPr>
            <a:lvl7pPr indent="0" marL="0" marR="0" rtl="0" algn="l">
              <a:lnSpc>
                <a:spcPct val="100000"/>
              </a:lnSpc>
              <a:spcBef>
                <a:spcPts val="0"/>
              </a:spcBef>
              <a:spcAft>
                <a:spcPts val="0"/>
              </a:spcAft>
              <a:defRPr/>
            </a:lvl7pPr>
            <a:lvl8pPr indent="0" marL="0" marR="0" rtl="0" algn="l">
              <a:lnSpc>
                <a:spcPct val="100000"/>
              </a:lnSpc>
              <a:spcBef>
                <a:spcPts val="0"/>
              </a:spcBef>
              <a:spcAft>
                <a:spcPts val="0"/>
              </a:spcAft>
              <a:defRPr/>
            </a:lvl8pPr>
            <a:lvl9pPr indent="0" marL="0" marR="0" rtl="0" algn="l">
              <a:lnSpc>
                <a:spcPct val="100000"/>
              </a:lnSpc>
              <a:spcBef>
                <a:spcPts val="0"/>
              </a:spcBef>
              <a:spcAft>
                <a:spcPts val="0"/>
              </a:spcAft>
              <a:defRPr/>
            </a:lvl9pPr>
          </a:lstStyle>
          <a:p/>
        </p:txBody>
      </p:sp>
      <p:sp>
        <p:nvSpPr>
          <p:cNvPr id="8" name="Shape 8"/>
          <p:cNvSpPr txBox="1"/>
          <p:nvPr>
            <p:ph idx="1" type="body"/>
          </p:nvPr>
        </p:nvSpPr>
        <p:spPr>
          <a:xfrm>
            <a:off x="949325" y="1485900"/>
            <a:ext cx="7661400" cy="3086099"/>
          </a:xfrm>
          <a:prstGeom prst="rect">
            <a:avLst/>
          </a:prstGeom>
          <a:noFill/>
          <a:ln>
            <a:noFill/>
          </a:ln>
        </p:spPr>
        <p:txBody>
          <a:bodyPr anchorCtr="0" anchor="t" bIns="91425" lIns="91425" rIns="91425" tIns="91425"/>
          <a:lstStyle>
            <a:lvl1pPr indent="-305435" marL="447675" marR="0" rtl="0" algn="l">
              <a:lnSpc>
                <a:spcPct val="100000"/>
              </a:lnSpc>
              <a:spcBef>
                <a:spcPts val="640"/>
              </a:spcBef>
              <a:spcAft>
                <a:spcPts val="0"/>
              </a:spcAft>
              <a:buClr>
                <a:schemeClr val="accent1"/>
              </a:buClr>
              <a:buFont typeface="Noto Symbol"/>
              <a:buChar char="■"/>
              <a:defRPr/>
            </a:lvl1pPr>
            <a:lvl2pPr indent="-328930" marL="889000" marR="0" rtl="0" algn="l">
              <a:lnSpc>
                <a:spcPct val="100000"/>
              </a:lnSpc>
              <a:spcBef>
                <a:spcPts val="560"/>
              </a:spcBef>
              <a:spcAft>
                <a:spcPts val="0"/>
              </a:spcAft>
              <a:buClr>
                <a:schemeClr val="hlink"/>
              </a:buClr>
              <a:buFont typeface="Noto Symbol"/>
              <a:buChar char="○"/>
              <a:defRPr/>
            </a:lvl2pPr>
            <a:lvl3pPr indent="-298132" marL="1293812" marR="0" rtl="0" algn="l">
              <a:lnSpc>
                <a:spcPct val="100000"/>
              </a:lnSpc>
              <a:spcBef>
                <a:spcPts val="480"/>
              </a:spcBef>
              <a:spcAft>
                <a:spcPts val="0"/>
              </a:spcAft>
              <a:buClr>
                <a:schemeClr val="accent1"/>
              </a:buClr>
              <a:buFont typeface="Noto Symbol"/>
              <a:buChar char="■"/>
              <a:defRPr/>
            </a:lvl3pPr>
            <a:lvl4pPr indent="-290512" marL="1681162" marR="0" rtl="0" algn="l">
              <a:lnSpc>
                <a:spcPct val="100000"/>
              </a:lnSpc>
              <a:spcBef>
                <a:spcPts val="400"/>
              </a:spcBef>
              <a:spcAft>
                <a:spcPts val="0"/>
              </a:spcAft>
              <a:buClr>
                <a:schemeClr val="hlink"/>
              </a:buClr>
              <a:buFont typeface="Noto Symbol"/>
              <a:buChar char="○"/>
              <a:defRPr/>
            </a:lvl4pPr>
            <a:lvl5pPr indent="-304800" marL="2070100" marR="0" rtl="0" algn="l">
              <a:lnSpc>
                <a:spcPct val="100000"/>
              </a:lnSpc>
              <a:spcBef>
                <a:spcPts val="400"/>
              </a:spcBef>
              <a:spcAft>
                <a:spcPts val="0"/>
              </a:spcAft>
              <a:buClr>
                <a:schemeClr val="accent1"/>
              </a:buClr>
              <a:buFont typeface="Noto Symbol"/>
              <a:buChar char="■"/>
              <a:defRPr/>
            </a:lvl5pPr>
            <a:lvl6pPr indent="-300037" marL="2459037" marR="0" rtl="0" algn="l">
              <a:lnSpc>
                <a:spcPct val="100000"/>
              </a:lnSpc>
              <a:spcBef>
                <a:spcPts val="400"/>
              </a:spcBef>
              <a:spcAft>
                <a:spcPts val="0"/>
              </a:spcAft>
              <a:buClr>
                <a:schemeClr val="accent1"/>
              </a:buClr>
              <a:buFont typeface="Noto Symbol"/>
              <a:buChar char="■"/>
              <a:defRPr/>
            </a:lvl6pPr>
            <a:lvl7pPr indent="-303212" marL="3236912" marR="0" rtl="0" algn="l">
              <a:lnSpc>
                <a:spcPct val="100000"/>
              </a:lnSpc>
              <a:spcBef>
                <a:spcPts val="400"/>
              </a:spcBef>
              <a:spcAft>
                <a:spcPts val="0"/>
              </a:spcAft>
              <a:buClr>
                <a:schemeClr val="accent1"/>
              </a:buClr>
              <a:buFont typeface="Noto Symbol"/>
              <a:buChar char="■"/>
              <a:defRPr/>
            </a:lvl7pPr>
            <a:lvl8pPr indent="-314325" marL="4403725" marR="0" rtl="0" algn="l">
              <a:lnSpc>
                <a:spcPct val="100000"/>
              </a:lnSpc>
              <a:spcBef>
                <a:spcPts val="400"/>
              </a:spcBef>
              <a:spcAft>
                <a:spcPts val="0"/>
              </a:spcAft>
              <a:buClr>
                <a:schemeClr val="accent1"/>
              </a:buClr>
              <a:buFont typeface="Noto Symbol"/>
              <a:buChar char="■"/>
              <a:defRPr/>
            </a:lvl8pPr>
            <a:lvl9pPr indent="-320675" marL="5959475" marR="0" rtl="0" algn="l">
              <a:lnSpc>
                <a:spcPct val="100000"/>
              </a:lnSpc>
              <a:spcBef>
                <a:spcPts val="400"/>
              </a:spcBef>
              <a:spcAft>
                <a:spcPts val="0"/>
              </a:spcAft>
              <a:buClr>
                <a:schemeClr val="accent1"/>
              </a:buClr>
              <a:buFont typeface="Noto Symbol"/>
              <a:buChar char="■"/>
              <a:defRPr/>
            </a:lvl9pPr>
          </a:lstStyle>
          <a:p/>
        </p:txBody>
      </p:sp>
      <p:sp>
        <p:nvSpPr>
          <p:cNvPr id="9" name="Shape 9"/>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0" name="Shape 10"/>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marL="0" marR="0" rtl="0" algn="ct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11" name="Shape 11"/>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s" sz="1000" u="none" cap="none" strike="noStrike">
                <a:solidFill>
                  <a:schemeClr val="dk1"/>
                </a:solidFill>
                <a:latin typeface="Arial"/>
                <a:ea typeface="Arial"/>
                <a:cs typeface="Arial"/>
                <a:sym typeface="Arial"/>
              </a:rPr>
              <a:t>‹#›</a:t>
            </a:fld>
          </a:p>
        </p:txBody>
      </p:sp>
      <p:sp>
        <p:nvSpPr>
          <p:cNvPr id="12" name="Shape 12"/>
          <p:cNvSpPr/>
          <p:nvPr/>
        </p:nvSpPr>
        <p:spPr>
          <a:xfrm>
            <a:off x="838200" y="421481"/>
            <a:ext cx="152400" cy="800100"/>
          </a:xfrm>
          <a:custGeom>
            <a:pathLst>
              <a:path extrusionOk="0" h="1000" w="1000">
                <a:moveTo>
                  <a:pt x="1000" y="1000"/>
                </a:moveTo>
                <a:lnTo>
                  <a:pt x="0" y="1000"/>
                </a:lnTo>
                <a:lnTo>
                  <a:pt x="0" y="0"/>
                </a:lnTo>
                <a:lnTo>
                  <a:pt x="1000" y="0"/>
                </a:lnTo>
              </a:path>
            </a:pathLst>
          </a:custGeom>
          <a:noFill/>
          <a:ln cap="flat" cmpd="sng" w="76200">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
        <p:nvSpPr>
          <p:cNvPr id="13" name="Shape 13"/>
          <p:cNvSpPr/>
          <p:nvPr/>
        </p:nvSpPr>
        <p:spPr>
          <a:xfrm>
            <a:off x="8262936" y="202406"/>
            <a:ext cx="152400" cy="804862"/>
          </a:xfrm>
          <a:custGeom>
            <a:pathLst>
              <a:path extrusionOk="0" h="1000" w="1000">
                <a:moveTo>
                  <a:pt x="0" y="0"/>
                </a:moveTo>
                <a:lnTo>
                  <a:pt x="1000" y="0"/>
                </a:lnTo>
                <a:lnTo>
                  <a:pt x="1000" y="1000"/>
                </a:lnTo>
                <a:lnTo>
                  <a:pt x="0" y="1000"/>
                </a:lnTo>
              </a:path>
            </a:pathLst>
          </a:custGeom>
          <a:noFill/>
          <a:ln cap="flat" cmpd="sng" w="762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ordpress.org/plugins/" TargetMode="Externa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ctrTitle"/>
          </p:nvPr>
        </p:nvSpPr>
        <p:spPr>
          <a:xfrm>
            <a:off x="838200" y="1082277"/>
            <a:ext cx="7086600" cy="1200000"/>
          </a:xfrm>
          <a:prstGeom prst="rect">
            <a:avLst/>
          </a:prstGeom>
        </p:spPr>
        <p:txBody>
          <a:bodyPr anchorCtr="0" anchor="ctr" bIns="91425" lIns="91425" rIns="91425" tIns="91425">
            <a:noAutofit/>
          </a:bodyPr>
          <a:lstStyle/>
          <a:p>
            <a:pPr>
              <a:spcBef>
                <a:spcPts val="0"/>
              </a:spcBef>
              <a:buNone/>
            </a:pPr>
            <a:r>
              <a:rPr lang="es" sz="3000"/>
              <a:t>Gestores de contenido</a:t>
            </a:r>
          </a:p>
        </p:txBody>
      </p:sp>
      <p:sp>
        <p:nvSpPr>
          <p:cNvPr id="34" name="Shape 34"/>
          <p:cNvSpPr txBox="1"/>
          <p:nvPr>
            <p:ph idx="1" type="subTitle"/>
          </p:nvPr>
        </p:nvSpPr>
        <p:spPr>
          <a:xfrm>
            <a:off x="2286000" y="2686050"/>
            <a:ext cx="5638800" cy="1428600"/>
          </a:xfrm>
          <a:prstGeom prst="rect">
            <a:avLst/>
          </a:prstGeom>
        </p:spPr>
        <p:txBody>
          <a:bodyPr anchorCtr="0" anchor="t" bIns="91425" lIns="91425" rIns="91425" tIns="91425">
            <a:noAutofit/>
          </a:bodyPr>
          <a:lstStyle/>
          <a:p>
            <a:pPr>
              <a:spcBef>
                <a:spcPts val="0"/>
              </a:spcBef>
              <a:buNone/>
            </a:pPr>
            <a:r>
              <a:rPr lang="es" sz="1800"/>
              <a:t>Wordpress</a:t>
            </a:r>
          </a:p>
        </p:txBody>
      </p:sp>
      <p:pic>
        <p:nvPicPr>
          <p:cNvPr id="35" name="Shape 35"/>
          <p:cNvPicPr preferRelativeResize="0"/>
          <p:nvPr/>
        </p:nvPicPr>
        <p:blipFill>
          <a:blip r:embed="rId3">
            <a:alphaModFix/>
          </a:blip>
          <a:stretch>
            <a:fillRect/>
          </a:stretch>
        </p:blipFill>
        <p:spPr>
          <a:xfrm>
            <a:off x="4783550" y="2686050"/>
            <a:ext cx="2889824" cy="16999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CONFIGURACIÓN: Enlaces permanentes</a:t>
            </a:r>
          </a:p>
        </p:txBody>
      </p:sp>
      <p:sp>
        <p:nvSpPr>
          <p:cNvPr id="97" name="Shape 97"/>
          <p:cNvSpPr txBox="1"/>
          <p:nvPr>
            <p:ph idx="1" type="body"/>
          </p:nvPr>
        </p:nvSpPr>
        <p:spPr>
          <a:xfrm>
            <a:off x="568000" y="1485900"/>
            <a:ext cx="2482200" cy="3086099"/>
          </a:xfrm>
          <a:prstGeom prst="rect">
            <a:avLst/>
          </a:prstGeom>
        </p:spPr>
        <p:txBody>
          <a:bodyPr anchorCtr="0" anchor="t" bIns="91425" lIns="91425" rIns="91425" tIns="91425">
            <a:noAutofit/>
          </a:bodyPr>
          <a:lstStyle/>
          <a:p>
            <a:pPr indent="-228600" lvl="0" marL="457200" rtl="0">
              <a:spcBef>
                <a:spcPts val="0"/>
              </a:spcBef>
            </a:pPr>
            <a:r>
              <a:rPr lang="es"/>
              <a:t>Por defecto, las URLS que genera Wordpress son en base a interrogantes y números (no friendly).</a:t>
            </a:r>
          </a:p>
          <a:p>
            <a:pPr indent="-228600" lvl="0" marL="457200" rtl="0">
              <a:spcBef>
                <a:spcPts val="0"/>
              </a:spcBef>
            </a:pPr>
            <a:r>
              <a:rPr lang="es"/>
              <a:t>Es importante modificar los ajustes comunes de los enlaces para evitar que sea de esta manera y mejore el posicionamiento y la organización de las entradas.</a:t>
            </a:r>
          </a:p>
        </p:txBody>
      </p:sp>
      <p:pic>
        <p:nvPicPr>
          <p:cNvPr id="98" name="Shape 98"/>
          <p:cNvPicPr preferRelativeResize="0"/>
          <p:nvPr/>
        </p:nvPicPr>
        <p:blipFill>
          <a:blip r:embed="rId3">
            <a:alphaModFix/>
          </a:blip>
          <a:stretch>
            <a:fillRect/>
          </a:stretch>
        </p:blipFill>
        <p:spPr>
          <a:xfrm>
            <a:off x="3141500" y="1156674"/>
            <a:ext cx="4992724" cy="37445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CONTRASEÑA (perfil de usuario)</a:t>
            </a:r>
          </a:p>
        </p:txBody>
      </p:sp>
      <p:pic>
        <p:nvPicPr>
          <p:cNvPr id="104" name="Shape 104"/>
          <p:cNvPicPr preferRelativeResize="0"/>
          <p:nvPr/>
        </p:nvPicPr>
        <p:blipFill>
          <a:blip r:embed="rId3">
            <a:alphaModFix/>
          </a:blip>
          <a:stretch>
            <a:fillRect/>
          </a:stretch>
        </p:blipFill>
        <p:spPr>
          <a:xfrm>
            <a:off x="2058124" y="1293412"/>
            <a:ext cx="4712226" cy="353417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USUARIOS</a:t>
            </a:r>
          </a:p>
        </p:txBody>
      </p:sp>
      <p:pic>
        <p:nvPicPr>
          <p:cNvPr id="110" name="Shape 110"/>
          <p:cNvPicPr preferRelativeResize="0"/>
          <p:nvPr/>
        </p:nvPicPr>
        <p:blipFill>
          <a:blip r:embed="rId3">
            <a:alphaModFix/>
          </a:blip>
          <a:stretch>
            <a:fillRect/>
          </a:stretch>
        </p:blipFill>
        <p:spPr>
          <a:xfrm>
            <a:off x="1467175" y="1209975"/>
            <a:ext cx="5422376" cy="37968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USUARIOS: Perfiles</a:t>
            </a:r>
          </a:p>
        </p:txBody>
      </p:sp>
      <p:sp>
        <p:nvSpPr>
          <p:cNvPr id="116" name="Shape 116"/>
          <p:cNvSpPr txBox="1"/>
          <p:nvPr/>
        </p:nvSpPr>
        <p:spPr>
          <a:xfrm>
            <a:off x="872000" y="1251675"/>
            <a:ext cx="7277699" cy="3000000"/>
          </a:xfrm>
          <a:prstGeom prst="rect">
            <a:avLst/>
          </a:prstGeom>
          <a:noFill/>
          <a:ln>
            <a:noFill/>
          </a:ln>
        </p:spPr>
        <p:txBody>
          <a:bodyPr anchorCtr="0" anchor="ctr" bIns="91425" lIns="91425" rIns="91425" tIns="91425">
            <a:noAutofit/>
          </a:bodyPr>
          <a:lstStyle/>
          <a:p>
            <a:pPr indent="-228600" lvl="0" marL="457200" rtl="0">
              <a:lnSpc>
                <a:spcPct val="100000"/>
              </a:lnSpc>
              <a:spcBef>
                <a:spcPts val="0"/>
              </a:spcBef>
              <a:buClr>
                <a:srgbClr val="333333"/>
              </a:buClr>
              <a:buSzPct val="100000"/>
            </a:pPr>
            <a:r>
              <a:rPr b="1" lang="es" sz="1200">
                <a:solidFill>
                  <a:srgbClr val="1C1C1C"/>
                </a:solidFill>
              </a:rPr>
              <a:t>Suscriptor</a:t>
            </a:r>
            <a:r>
              <a:rPr lang="es" sz="1200">
                <a:solidFill>
                  <a:srgbClr val="333333"/>
                </a:solidFill>
              </a:rPr>
              <a:t>, que son usuarios que pueden acceder a contenidos privados o solo para suscriptores. Es un perfil ideal para webs donde se permita solo el acceso a los contenidos a usuarios registrados, capacidad que se habilita también en el panel de administración.</a:t>
            </a:r>
          </a:p>
          <a:p>
            <a:pPr indent="-228600" lvl="0" marL="457200" rtl="0">
              <a:lnSpc>
                <a:spcPct val="100000"/>
              </a:lnSpc>
              <a:spcBef>
                <a:spcPts val="0"/>
              </a:spcBef>
              <a:buClr>
                <a:srgbClr val="333333"/>
              </a:buClr>
              <a:buSzPct val="100000"/>
            </a:pPr>
            <a:r>
              <a:rPr b="1" lang="es" sz="1200">
                <a:solidFill>
                  <a:srgbClr val="1C1C1C"/>
                </a:solidFill>
              </a:rPr>
              <a:t>Colaborador</a:t>
            </a:r>
            <a:r>
              <a:rPr lang="es" sz="1200">
                <a:solidFill>
                  <a:srgbClr val="333333"/>
                </a:solidFill>
              </a:rPr>
              <a:t> es cualquier usuario que pueda escribir nuevos artículos y noticias, y modificarlos. Cualquier contenido nuevo no se publica directamente sino que requiere aprobación de un administrador. Ideal para blogs con muchos colaboradores y que requieran de un nivel mínimo de calidad en las nuevas entradas.</a:t>
            </a:r>
          </a:p>
          <a:p>
            <a:pPr indent="-228600" lvl="0" marL="457200" rtl="0">
              <a:lnSpc>
                <a:spcPct val="100000"/>
              </a:lnSpc>
              <a:spcBef>
                <a:spcPts val="0"/>
              </a:spcBef>
              <a:buClr>
                <a:srgbClr val="333333"/>
              </a:buClr>
              <a:buSzPct val="100000"/>
            </a:pPr>
            <a:r>
              <a:rPr b="1" lang="es" sz="1200">
                <a:solidFill>
                  <a:srgbClr val="1C1C1C"/>
                </a:solidFill>
              </a:rPr>
              <a:t>Autor</a:t>
            </a:r>
            <a:r>
              <a:rPr lang="es" sz="1200">
                <a:solidFill>
                  <a:srgbClr val="333333"/>
                </a:solidFill>
              </a:rPr>
              <a:t> es otro perfil de colaborador pero este puede publicar directamente sus escritos.</a:t>
            </a:r>
          </a:p>
          <a:p>
            <a:pPr indent="-228600" lvl="0" marL="457200" rtl="0">
              <a:lnSpc>
                <a:spcPct val="100000"/>
              </a:lnSpc>
              <a:spcBef>
                <a:spcPts val="0"/>
              </a:spcBef>
              <a:buClr>
                <a:srgbClr val="333333"/>
              </a:buClr>
              <a:buSzPct val="100000"/>
            </a:pPr>
            <a:r>
              <a:rPr b="1" lang="es" sz="1200">
                <a:solidFill>
                  <a:srgbClr val="1C1C1C"/>
                </a:solidFill>
              </a:rPr>
              <a:t>Editor</a:t>
            </a:r>
            <a:r>
              <a:rPr lang="es" sz="1200">
                <a:solidFill>
                  <a:srgbClr val="333333"/>
                </a:solidFill>
              </a:rPr>
              <a:t> es casi un administrador que, salvo las funciones propias del administrador (instalaciones, modificación de plantillas, plugins, etc) puede gestionar artículos y noticias de cualquier otro usuario. Sería el Redactor Jefe si utilizamos una analogía periodística.</a:t>
            </a:r>
          </a:p>
          <a:p>
            <a:pPr indent="-228600" lvl="0" marL="457200" rtl="0">
              <a:lnSpc>
                <a:spcPct val="100000"/>
              </a:lnSpc>
              <a:spcBef>
                <a:spcPts val="0"/>
              </a:spcBef>
              <a:buClr>
                <a:srgbClr val="333333"/>
              </a:buClr>
              <a:buSzPct val="100000"/>
            </a:pPr>
            <a:r>
              <a:rPr b="1" lang="es" sz="1200">
                <a:solidFill>
                  <a:srgbClr val="1C1C1C"/>
                </a:solidFill>
              </a:rPr>
              <a:t>Administrador</a:t>
            </a:r>
            <a:r>
              <a:rPr lang="es" sz="1200">
                <a:solidFill>
                  <a:srgbClr val="333333"/>
                </a:solidFill>
              </a:rPr>
              <a:t> tiene acceso a todo en el blog y es quien recibe en su correo las notificaciones de los eventos que se sucedan (nuevos comentarios, contacto, actualizaciones, etc). Es el encargado de las actualizaciones, instalación de plugins, cambio de plantillas y configuración.</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ACTUALIZAR LA VERSIÓN</a:t>
            </a:r>
          </a:p>
        </p:txBody>
      </p:sp>
      <p:pic>
        <p:nvPicPr>
          <p:cNvPr id="122" name="Shape 122"/>
          <p:cNvPicPr preferRelativeResize="0"/>
          <p:nvPr/>
        </p:nvPicPr>
        <p:blipFill>
          <a:blip r:embed="rId3">
            <a:alphaModFix/>
          </a:blip>
          <a:stretch>
            <a:fillRect/>
          </a:stretch>
        </p:blipFill>
        <p:spPr>
          <a:xfrm>
            <a:off x="1363173" y="1251199"/>
            <a:ext cx="5930000" cy="35555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PERFIL</a:t>
            </a:r>
          </a:p>
        </p:txBody>
      </p:sp>
      <p:pic>
        <p:nvPicPr>
          <p:cNvPr id="128" name="Shape 128"/>
          <p:cNvPicPr preferRelativeResize="0"/>
          <p:nvPr/>
        </p:nvPicPr>
        <p:blipFill>
          <a:blip r:embed="rId3">
            <a:alphaModFix/>
          </a:blip>
          <a:stretch>
            <a:fillRect/>
          </a:stretch>
        </p:blipFill>
        <p:spPr>
          <a:xfrm>
            <a:off x="1880025" y="1283375"/>
            <a:ext cx="4744950" cy="35838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LAS CATEGORÍAS</a:t>
            </a:r>
          </a:p>
        </p:txBody>
      </p:sp>
      <p:sp>
        <p:nvSpPr>
          <p:cNvPr id="134" name="Shape 134"/>
          <p:cNvSpPr txBox="1"/>
          <p:nvPr>
            <p:ph idx="1" type="body"/>
          </p:nvPr>
        </p:nvSpPr>
        <p:spPr>
          <a:xfrm>
            <a:off x="568325" y="1485900"/>
            <a:ext cx="3647699" cy="3086099"/>
          </a:xfrm>
          <a:prstGeom prst="rect">
            <a:avLst/>
          </a:prstGeom>
        </p:spPr>
        <p:txBody>
          <a:bodyPr anchorCtr="0" anchor="t" bIns="91425" lIns="91425" rIns="91425" tIns="91425">
            <a:noAutofit/>
          </a:bodyPr>
          <a:lstStyle/>
          <a:p>
            <a:pPr indent="-228600" lvl="0" marL="457200" rtl="0">
              <a:spcBef>
                <a:spcPts val="0"/>
              </a:spcBef>
              <a:buClr>
                <a:srgbClr val="333333"/>
              </a:buClr>
              <a:buFont typeface="Georgia"/>
            </a:pPr>
            <a:r>
              <a:rPr lang="es">
                <a:solidFill>
                  <a:srgbClr val="333333"/>
                </a:solidFill>
                <a:latin typeface="Georgia"/>
                <a:ea typeface="Georgia"/>
                <a:cs typeface="Georgia"/>
                <a:sym typeface="Georgia"/>
              </a:rPr>
              <a:t>Las categorías son utilizadas para clasificar contenidos o entradas</a:t>
            </a:r>
          </a:p>
          <a:p>
            <a:pPr indent="-228600" lvl="0" marL="457200" rtl="0">
              <a:spcBef>
                <a:spcPts val="0"/>
              </a:spcBef>
              <a:buClr>
                <a:srgbClr val="333333"/>
              </a:buClr>
              <a:buFont typeface="Georgia"/>
            </a:pPr>
            <a:r>
              <a:rPr lang="es">
                <a:solidFill>
                  <a:srgbClr val="333333"/>
                </a:solidFill>
                <a:latin typeface="Georgia"/>
                <a:ea typeface="Georgia"/>
                <a:cs typeface="Georgia"/>
                <a:sym typeface="Georgia"/>
              </a:rPr>
              <a:t>De esta manera, mediante las categorías también es posible agrupar diversos contenidos en el menú.</a:t>
            </a:r>
          </a:p>
          <a:p>
            <a:pPr indent="-228600" lvl="0" marL="457200">
              <a:spcBef>
                <a:spcPts val="0"/>
              </a:spcBef>
              <a:buClr>
                <a:srgbClr val="333333"/>
              </a:buClr>
              <a:buFont typeface="Georgia"/>
            </a:pPr>
            <a:r>
              <a:rPr lang="es">
                <a:solidFill>
                  <a:srgbClr val="333333"/>
                </a:solidFill>
                <a:latin typeface="Georgia"/>
                <a:ea typeface="Georgia"/>
                <a:cs typeface="Georgia"/>
                <a:sym typeface="Georgia"/>
              </a:rPr>
              <a:t>El Slug no es necesario rellenarlo porque se genera automáticamente. Pero si aconsejamos rellenar una descripción de la categoría para mejorar SEO.</a:t>
            </a:r>
          </a:p>
        </p:txBody>
      </p:sp>
      <p:pic>
        <p:nvPicPr>
          <p:cNvPr id="135" name="Shape 135"/>
          <p:cNvPicPr preferRelativeResize="0"/>
          <p:nvPr/>
        </p:nvPicPr>
        <p:blipFill>
          <a:blip r:embed="rId3">
            <a:alphaModFix/>
          </a:blip>
          <a:stretch>
            <a:fillRect/>
          </a:stretch>
        </p:blipFill>
        <p:spPr>
          <a:xfrm>
            <a:off x="4358075" y="1429487"/>
            <a:ext cx="4235324" cy="319892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0"/>
              </a:spcBef>
              <a:spcAft>
                <a:spcPts val="700"/>
              </a:spcAft>
              <a:buNone/>
            </a:pPr>
            <a:r>
              <a:rPr b="1" lang="es" sz="1700">
                <a:solidFill>
                  <a:srgbClr val="333333"/>
                </a:solidFill>
                <a:latin typeface="Georgia"/>
                <a:ea typeface="Georgia"/>
                <a:cs typeface="Georgia"/>
                <a:sym typeface="Georgia"/>
              </a:rPr>
              <a:t>Crear menús a partir de categorías</a:t>
            </a:r>
          </a:p>
        </p:txBody>
      </p:sp>
      <p:pic>
        <p:nvPicPr>
          <p:cNvPr id="141" name="Shape 141"/>
          <p:cNvPicPr preferRelativeResize="0"/>
          <p:nvPr/>
        </p:nvPicPr>
        <p:blipFill>
          <a:blip r:embed="rId3">
            <a:alphaModFix/>
          </a:blip>
          <a:stretch>
            <a:fillRect/>
          </a:stretch>
        </p:blipFill>
        <p:spPr>
          <a:xfrm>
            <a:off x="1853274" y="1308887"/>
            <a:ext cx="4554649" cy="344012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931862" y="72627"/>
            <a:ext cx="7157999" cy="1059599"/>
          </a:xfrm>
          <a:prstGeom prst="rect">
            <a:avLst/>
          </a:prstGeom>
        </p:spPr>
        <p:txBody>
          <a:bodyPr anchorCtr="0" anchor="b" bIns="91425" lIns="91425" rIns="91425" tIns="91425">
            <a:noAutofit/>
          </a:bodyPr>
          <a:lstStyle/>
          <a:p>
            <a:pPr indent="0" lvl="0" marL="0" marR="0" rtl="0" algn="l">
              <a:lnSpc>
                <a:spcPct val="120000"/>
              </a:lnSpc>
              <a:spcBef>
                <a:spcPts val="0"/>
              </a:spcBef>
              <a:spcAft>
                <a:spcPts val="700"/>
              </a:spcAft>
              <a:buNone/>
            </a:pPr>
            <a:r>
              <a:rPr b="1" lang="es" sz="1700">
                <a:solidFill>
                  <a:srgbClr val="333333"/>
                </a:solidFill>
                <a:latin typeface="Georgia"/>
                <a:ea typeface="Georgia"/>
                <a:cs typeface="Georgia"/>
                <a:sym typeface="Georgia"/>
              </a:rPr>
              <a:t>LAS ENTRADAS o POST</a:t>
            </a:r>
          </a:p>
        </p:txBody>
      </p:sp>
      <p:sp>
        <p:nvSpPr>
          <p:cNvPr id="147" name="Shape 147"/>
          <p:cNvSpPr txBox="1"/>
          <p:nvPr>
            <p:ph idx="1" type="body"/>
          </p:nvPr>
        </p:nvSpPr>
        <p:spPr>
          <a:xfrm>
            <a:off x="699875" y="1496975"/>
            <a:ext cx="3441900" cy="3086099"/>
          </a:xfrm>
          <a:prstGeom prst="rect">
            <a:avLst/>
          </a:prstGeom>
        </p:spPr>
        <p:txBody>
          <a:bodyPr anchorCtr="0" anchor="t" bIns="91425" lIns="91425" rIns="91425" tIns="91425">
            <a:noAutofit/>
          </a:bodyPr>
          <a:lstStyle/>
          <a:p>
            <a:pPr indent="0" lvl="0" marL="0" rtl="0">
              <a:lnSpc>
                <a:spcPct val="100000"/>
              </a:lnSpc>
              <a:spcBef>
                <a:spcPts val="0"/>
              </a:spcBef>
              <a:spcAft>
                <a:spcPts val="1700"/>
              </a:spcAft>
              <a:buClr>
                <a:schemeClr val="dk2"/>
              </a:buClr>
              <a:buSzPct val="91666"/>
              <a:buFont typeface="Arial"/>
              <a:buNone/>
            </a:pPr>
            <a:r>
              <a:rPr lang="es" sz="1200">
                <a:solidFill>
                  <a:srgbClr val="333333"/>
                </a:solidFill>
                <a:latin typeface="Georgia"/>
                <a:ea typeface="Georgia"/>
                <a:cs typeface="Georgia"/>
                <a:sym typeface="Georgia"/>
              </a:rPr>
              <a:t>Las entradas son cada publicación que se hace en el blog. También se llaman post o artículos. Normalmente Wordpress clasifica todas tus entradas por mes y año.</a:t>
            </a:r>
          </a:p>
          <a:p>
            <a:pPr indent="0" lvl="0" marL="0" rtl="0">
              <a:lnSpc>
                <a:spcPct val="100000"/>
              </a:lnSpc>
              <a:spcBef>
                <a:spcPts val="0"/>
              </a:spcBef>
              <a:spcAft>
                <a:spcPts val="1700"/>
              </a:spcAft>
              <a:buClr>
                <a:schemeClr val="dk2"/>
              </a:buClr>
              <a:buSzPct val="91666"/>
              <a:buFont typeface="Arial"/>
              <a:buNone/>
            </a:pPr>
            <a:r>
              <a:rPr lang="es" sz="1200">
                <a:solidFill>
                  <a:srgbClr val="333333"/>
                </a:solidFill>
                <a:latin typeface="Georgia"/>
                <a:ea typeface="Georgia"/>
                <a:cs typeface="Georgia"/>
                <a:sym typeface="Georgia"/>
              </a:rPr>
              <a:t>Para escribir entrada en nuestro blog, deberemos acceder al panel de administración y seguidamente hacer clic en “ Post” o entradas y “add new” o añadir nuevo, aparecerá el panel de creación de nuevos posts donde en primer lugar se para poner el título del documento, a continuación nos aparece el cuerpo del texto.</a:t>
            </a:r>
          </a:p>
          <a:p>
            <a:pPr>
              <a:lnSpc>
                <a:spcPct val="100000"/>
              </a:lnSpc>
              <a:spcBef>
                <a:spcPts val="0"/>
              </a:spcBef>
              <a:buNone/>
            </a:pPr>
            <a:r>
              <a:t/>
            </a:r>
            <a:endParaRPr/>
          </a:p>
        </p:txBody>
      </p:sp>
      <p:pic>
        <p:nvPicPr>
          <p:cNvPr id="148" name="Shape 148"/>
          <p:cNvPicPr preferRelativeResize="0"/>
          <p:nvPr/>
        </p:nvPicPr>
        <p:blipFill>
          <a:blip r:embed="rId3">
            <a:alphaModFix/>
          </a:blip>
          <a:stretch>
            <a:fillRect/>
          </a:stretch>
        </p:blipFill>
        <p:spPr>
          <a:xfrm>
            <a:off x="4285775" y="1301300"/>
            <a:ext cx="4090874" cy="347744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0"/>
              </a:spcBef>
              <a:spcAft>
                <a:spcPts val="700"/>
              </a:spcAft>
              <a:buNone/>
            </a:pPr>
            <a:r>
              <a:rPr b="1" lang="es" sz="1700">
                <a:solidFill>
                  <a:srgbClr val="333333"/>
                </a:solidFill>
                <a:latin typeface="Georgia"/>
                <a:ea typeface="Georgia"/>
                <a:cs typeface="Georgia"/>
                <a:sym typeface="Georgia"/>
              </a:rPr>
              <a:t>Incluir imágenes y videos.</a:t>
            </a:r>
          </a:p>
        </p:txBody>
      </p:sp>
      <p:sp>
        <p:nvSpPr>
          <p:cNvPr id="154" name="Shape 154"/>
          <p:cNvSpPr txBox="1"/>
          <p:nvPr>
            <p:ph idx="1" type="body"/>
          </p:nvPr>
        </p:nvSpPr>
        <p:spPr>
          <a:xfrm>
            <a:off x="644525" y="1485900"/>
            <a:ext cx="3061200" cy="3086099"/>
          </a:xfrm>
          <a:prstGeom prst="rect">
            <a:avLst/>
          </a:prstGeom>
        </p:spPr>
        <p:txBody>
          <a:bodyPr anchorCtr="0" anchor="t" bIns="91425" lIns="91425" rIns="91425" tIns="91425">
            <a:noAutofit/>
          </a:bodyPr>
          <a:lstStyle/>
          <a:p>
            <a:pPr indent="142240">
              <a:spcBef>
                <a:spcPts val="0"/>
              </a:spcBef>
              <a:buNone/>
            </a:pPr>
            <a:r>
              <a:rPr lang="es">
                <a:solidFill>
                  <a:srgbClr val="333333"/>
                </a:solidFill>
                <a:latin typeface="Georgia"/>
                <a:ea typeface="Georgia"/>
                <a:cs typeface="Georgia"/>
                <a:sym typeface="Georgia"/>
              </a:rPr>
              <a:t>       Este editor, también nos permite incluir imágenes. Las podemos introducir en nuestro post haciendo clic en el botón “Add media”. Este enlace nos llevará a una pantalla que nos permitirá añadir vídeos e imágenes buscando los archivos desde nuestro ordenador o desde una URL.</a:t>
            </a:r>
          </a:p>
        </p:txBody>
      </p:sp>
      <p:pic>
        <p:nvPicPr>
          <p:cNvPr id="155" name="Shape 155"/>
          <p:cNvPicPr preferRelativeResize="0"/>
          <p:nvPr/>
        </p:nvPicPr>
        <p:blipFill>
          <a:blip r:embed="rId3">
            <a:alphaModFix/>
          </a:blip>
          <a:stretch>
            <a:fillRect/>
          </a:stretch>
        </p:blipFill>
        <p:spPr>
          <a:xfrm>
            <a:off x="3840125" y="1350975"/>
            <a:ext cx="4428525" cy="3363624"/>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INSTALACIÓN</a:t>
            </a:r>
          </a:p>
        </p:txBody>
      </p:sp>
      <p:sp>
        <p:nvSpPr>
          <p:cNvPr id="41" name="Shape 41"/>
          <p:cNvSpPr txBox="1"/>
          <p:nvPr>
            <p:ph idx="1" type="body"/>
          </p:nvPr>
        </p:nvSpPr>
        <p:spPr>
          <a:xfrm>
            <a:off x="949325" y="1485900"/>
            <a:ext cx="7661400" cy="3086099"/>
          </a:xfrm>
          <a:prstGeom prst="rect">
            <a:avLst/>
          </a:prstGeom>
        </p:spPr>
        <p:txBody>
          <a:bodyPr anchorCtr="0" anchor="t" bIns="91425" lIns="91425" rIns="91425" tIns="91425">
            <a:noAutofit/>
          </a:bodyPr>
          <a:lstStyle/>
          <a:p>
            <a:pPr indent="-228600" lvl="0" marL="457200" rtl="0">
              <a:lnSpc>
                <a:spcPct val="150000"/>
              </a:lnSpc>
              <a:spcBef>
                <a:spcPts val="0"/>
              </a:spcBef>
            </a:pPr>
            <a:r>
              <a:rPr lang="es"/>
              <a:t>Descargar la última versión de Wordpress </a:t>
            </a:r>
          </a:p>
          <a:p>
            <a:pPr indent="-228600" lvl="0" marL="457200" rtl="0">
              <a:lnSpc>
                <a:spcPct val="150000"/>
              </a:lnSpc>
              <a:spcBef>
                <a:spcPts val="0"/>
              </a:spcBef>
            </a:pPr>
            <a:r>
              <a:rPr lang="es"/>
              <a:t>Descomprimir el fichero zip y subir al servidor</a:t>
            </a:r>
          </a:p>
          <a:p>
            <a:pPr indent="-228600" lvl="0" marL="457200" rtl="0">
              <a:lnSpc>
                <a:spcPct val="100000"/>
              </a:lnSpc>
              <a:spcBef>
                <a:spcPts val="0"/>
              </a:spcBef>
              <a:spcAft>
                <a:spcPts val="1000"/>
              </a:spcAft>
            </a:pPr>
            <a:r>
              <a:rPr lang="es"/>
              <a:t>Acceder a la url donde se ha ubicado Wordpress. Una vez dentro, nos avisará que no existe el archivo </a:t>
            </a:r>
            <a:r>
              <a:rPr b="1" lang="es"/>
              <a:t>wp-config.php</a:t>
            </a:r>
            <a:r>
              <a:rPr lang="es"/>
              <a:t> por lo que será necesario crear un archivo de configuración. Haremos clic en “Crear un archivo de configuración”</a:t>
            </a:r>
          </a:p>
          <a:p>
            <a:pPr indent="-228600" lvl="0" marL="457200">
              <a:lnSpc>
                <a:spcPct val="100000"/>
              </a:lnSpc>
              <a:spcBef>
                <a:spcPts val="0"/>
              </a:spcBef>
            </a:pPr>
            <a:r>
              <a:rPr lang="es"/>
              <a:t>Necesitaremos tener información respecto a la base de datos MySQL que va a utilizar: nombre de usuario, contraseña, prefijo para las tablas.</a:t>
            </a:r>
          </a:p>
        </p:txBody>
      </p:sp>
      <p:pic>
        <p:nvPicPr>
          <p:cNvPr id="42" name="Shape 42"/>
          <p:cNvPicPr preferRelativeResize="0"/>
          <p:nvPr/>
        </p:nvPicPr>
        <p:blipFill>
          <a:blip r:embed="rId3">
            <a:alphaModFix/>
          </a:blip>
          <a:stretch>
            <a:fillRect/>
          </a:stretch>
        </p:blipFill>
        <p:spPr>
          <a:xfrm>
            <a:off x="6193000" y="1325325"/>
            <a:ext cx="1376500" cy="8097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0"/>
              </a:spcBef>
              <a:spcAft>
                <a:spcPts val="700"/>
              </a:spcAft>
              <a:buNone/>
            </a:pPr>
            <a:r>
              <a:rPr b="1" lang="es" sz="1700">
                <a:solidFill>
                  <a:srgbClr val="333333"/>
                </a:solidFill>
                <a:latin typeface="Georgia"/>
                <a:ea typeface="Georgia"/>
                <a:cs typeface="Georgia"/>
                <a:sym typeface="Georgia"/>
              </a:rPr>
              <a:t>Incluir imágenes y videos.</a:t>
            </a:r>
          </a:p>
        </p:txBody>
      </p:sp>
      <p:sp>
        <p:nvSpPr>
          <p:cNvPr id="161" name="Shape 161"/>
          <p:cNvSpPr txBox="1"/>
          <p:nvPr>
            <p:ph idx="1" type="body"/>
          </p:nvPr>
        </p:nvSpPr>
        <p:spPr>
          <a:xfrm>
            <a:off x="339725" y="1485900"/>
            <a:ext cx="3061200" cy="3086099"/>
          </a:xfrm>
          <a:prstGeom prst="rect">
            <a:avLst/>
          </a:prstGeom>
        </p:spPr>
        <p:txBody>
          <a:bodyPr anchorCtr="0" anchor="t" bIns="91425" lIns="91425" rIns="91425" tIns="91425">
            <a:noAutofit/>
          </a:bodyPr>
          <a:lstStyle/>
          <a:p>
            <a:pPr indent="142240" lvl="0" rtl="0">
              <a:spcBef>
                <a:spcPts val="0"/>
              </a:spcBef>
              <a:buNone/>
            </a:pPr>
            <a:r>
              <a:rPr lang="es">
                <a:solidFill>
                  <a:srgbClr val="333333"/>
                </a:solidFill>
                <a:latin typeface="Georgia"/>
                <a:ea typeface="Georgia"/>
                <a:cs typeface="Georgia"/>
                <a:sym typeface="Georgia"/>
              </a:rPr>
              <a:t>       Una vez seleccionadas todas las imágenes que queremos incluir, al hacer clic en cualquier imagen podremos modificar su información: El título, la descripción, la url del enlace, alineación etc. Para insertar la imagen en la entrada hacer clic en “Insert into post”.</a:t>
            </a:r>
          </a:p>
        </p:txBody>
      </p:sp>
      <p:pic>
        <p:nvPicPr>
          <p:cNvPr id="162" name="Shape 162"/>
          <p:cNvPicPr preferRelativeResize="0"/>
          <p:nvPr/>
        </p:nvPicPr>
        <p:blipFill>
          <a:blip r:embed="rId3">
            <a:alphaModFix/>
          </a:blip>
          <a:stretch>
            <a:fillRect/>
          </a:stretch>
        </p:blipFill>
        <p:spPr>
          <a:xfrm>
            <a:off x="3749725" y="1275525"/>
            <a:ext cx="4340124" cy="329647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0"/>
              </a:spcBef>
              <a:spcAft>
                <a:spcPts val="700"/>
              </a:spcAft>
              <a:buNone/>
            </a:pPr>
            <a:r>
              <a:rPr b="1" lang="es" sz="1700">
                <a:solidFill>
                  <a:srgbClr val="333333"/>
                </a:solidFill>
                <a:latin typeface="Georgia"/>
                <a:ea typeface="Georgia"/>
                <a:cs typeface="Georgia"/>
                <a:sym typeface="Georgia"/>
              </a:rPr>
              <a:t>Incluir enlaces.</a:t>
            </a:r>
          </a:p>
        </p:txBody>
      </p:sp>
      <p:pic>
        <p:nvPicPr>
          <p:cNvPr id="168" name="Shape 168"/>
          <p:cNvPicPr preferRelativeResize="0"/>
          <p:nvPr/>
        </p:nvPicPr>
        <p:blipFill>
          <a:blip r:embed="rId3">
            <a:alphaModFix/>
          </a:blip>
          <a:stretch>
            <a:fillRect/>
          </a:stretch>
        </p:blipFill>
        <p:spPr>
          <a:xfrm>
            <a:off x="1900874" y="1260600"/>
            <a:ext cx="5110950" cy="357874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931849" y="72625"/>
            <a:ext cx="7509299" cy="1059599"/>
          </a:xfrm>
          <a:prstGeom prst="rect">
            <a:avLst/>
          </a:prstGeom>
        </p:spPr>
        <p:txBody>
          <a:bodyPr anchorCtr="0" anchor="b" bIns="91425" lIns="91425" rIns="91425" tIns="91425">
            <a:noAutofit/>
          </a:bodyPr>
          <a:lstStyle/>
          <a:p>
            <a:pPr lvl="0" rtl="0">
              <a:lnSpc>
                <a:spcPct val="120000"/>
              </a:lnSpc>
              <a:spcBef>
                <a:spcPts val="0"/>
              </a:spcBef>
              <a:spcAft>
                <a:spcPts val="700"/>
              </a:spcAft>
              <a:buNone/>
            </a:pPr>
            <a:r>
              <a:rPr b="1" lang="es" sz="1700">
                <a:solidFill>
                  <a:srgbClr val="333333"/>
                </a:solidFill>
                <a:latin typeface="Georgia"/>
                <a:ea typeface="Georgia"/>
                <a:cs typeface="Georgia"/>
                <a:sym typeface="Georgia"/>
              </a:rPr>
              <a:t>Otras opciones en la publicación de entradas</a:t>
            </a:r>
          </a:p>
        </p:txBody>
      </p:sp>
      <p:sp>
        <p:nvSpPr>
          <p:cNvPr id="174" name="Shape 174"/>
          <p:cNvSpPr txBox="1"/>
          <p:nvPr>
            <p:ph idx="1" type="body"/>
          </p:nvPr>
        </p:nvSpPr>
        <p:spPr>
          <a:xfrm>
            <a:off x="796925" y="1485900"/>
            <a:ext cx="7910099" cy="3086099"/>
          </a:xfrm>
          <a:prstGeom prst="rect">
            <a:avLst/>
          </a:prstGeom>
        </p:spPr>
        <p:txBody>
          <a:bodyPr anchorCtr="0" anchor="t" bIns="91425" lIns="91425" rIns="91425" tIns="91425">
            <a:noAutofit/>
          </a:bodyPr>
          <a:lstStyle/>
          <a:p>
            <a:pPr indent="142240" rtl="0">
              <a:spcBef>
                <a:spcPts val="0"/>
              </a:spcBef>
              <a:buNone/>
            </a:pPr>
            <a:r>
              <a:rPr lang="es" sz="1800">
                <a:solidFill>
                  <a:srgbClr val="333333"/>
                </a:solidFill>
                <a:latin typeface="Georgia"/>
                <a:ea typeface="Georgia"/>
                <a:cs typeface="Georgia"/>
                <a:sym typeface="Georgia"/>
              </a:rPr>
              <a:t>También, el panel de edición permite:</a:t>
            </a:r>
          </a:p>
          <a:p>
            <a:pPr indent="-228600" lvl="0" marL="457200" rtl="0">
              <a:spcBef>
                <a:spcPts val="0"/>
              </a:spcBef>
              <a:buClr>
                <a:srgbClr val="333333"/>
              </a:buClr>
              <a:buSzPct val="100000"/>
              <a:buFont typeface="Georgia"/>
            </a:pPr>
            <a:r>
              <a:rPr lang="es" sz="1800">
                <a:solidFill>
                  <a:srgbClr val="333333"/>
                </a:solidFill>
                <a:latin typeface="Georgia"/>
                <a:ea typeface="Georgia"/>
                <a:cs typeface="Georgia"/>
                <a:sym typeface="Georgia"/>
              </a:rPr>
              <a:t>Categorizar las entradas</a:t>
            </a:r>
          </a:p>
          <a:p>
            <a:pPr indent="-228600" lvl="0" marL="457200" rtl="0">
              <a:spcBef>
                <a:spcPts val="0"/>
              </a:spcBef>
              <a:buClr>
                <a:srgbClr val="333333"/>
              </a:buClr>
              <a:buSzPct val="100000"/>
              <a:buFont typeface="Georgia"/>
            </a:pPr>
            <a:r>
              <a:rPr lang="es" sz="1800">
                <a:solidFill>
                  <a:srgbClr val="333333"/>
                </a:solidFill>
                <a:latin typeface="Georgia"/>
                <a:ea typeface="Georgia"/>
                <a:cs typeface="Georgia"/>
                <a:sym typeface="Georgia"/>
              </a:rPr>
              <a:t>Introducir etiquetas</a:t>
            </a:r>
          </a:p>
          <a:p>
            <a:pPr indent="-228600" lvl="0" marL="457200" rtl="0">
              <a:spcBef>
                <a:spcPts val="0"/>
              </a:spcBef>
              <a:buClr>
                <a:srgbClr val="333333"/>
              </a:buClr>
              <a:buSzPct val="100000"/>
              <a:buFont typeface="Georgia"/>
            </a:pPr>
            <a:r>
              <a:rPr lang="es" sz="1800">
                <a:solidFill>
                  <a:srgbClr val="333333"/>
                </a:solidFill>
                <a:latin typeface="Georgia"/>
                <a:ea typeface="Georgia"/>
                <a:cs typeface="Georgia"/>
                <a:sym typeface="Georgia"/>
              </a:rPr>
              <a:t>Elegir el formato del post y</a:t>
            </a:r>
          </a:p>
          <a:p>
            <a:pPr indent="-228600" lvl="0" marL="457200" rtl="0">
              <a:spcBef>
                <a:spcPts val="0"/>
              </a:spcBef>
              <a:buClr>
                <a:srgbClr val="333333"/>
              </a:buClr>
              <a:buSzPct val="100000"/>
              <a:buFont typeface="Georgia"/>
            </a:pPr>
            <a:r>
              <a:rPr lang="es" sz="1800">
                <a:solidFill>
                  <a:srgbClr val="333333"/>
                </a:solidFill>
                <a:latin typeface="Georgia"/>
                <a:ea typeface="Georgia"/>
                <a:cs typeface="Georgia"/>
                <a:sym typeface="Georgia"/>
              </a:rPr>
              <a:t>Ver las opciones de publicación (programar la configuración, ver una vista previa de la publicación y publicar el contenido creado). </a:t>
            </a:r>
          </a:p>
          <a:p>
            <a:pPr indent="-228600" lvl="0" marL="457200" rtl="0">
              <a:spcBef>
                <a:spcPts val="0"/>
              </a:spcBef>
              <a:buClr>
                <a:srgbClr val="333333"/>
              </a:buClr>
              <a:buSzPct val="100000"/>
              <a:buFont typeface="Georgia"/>
            </a:pPr>
            <a:r>
              <a:rPr lang="es" sz="1800">
                <a:solidFill>
                  <a:srgbClr val="333333"/>
                </a:solidFill>
                <a:latin typeface="Georgia"/>
                <a:ea typeface="Georgia"/>
                <a:cs typeface="Georgia"/>
                <a:sym typeface="Georgia"/>
              </a:rPr>
              <a:t>Además, también nos permite introducir extractos, enviar trackbacks, añadir campos personalizados y comentarios, personalizar el slug y seleccionar un autor.</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931849" y="72625"/>
            <a:ext cx="75092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LAS PÁGINAS</a:t>
            </a:r>
          </a:p>
        </p:txBody>
      </p:sp>
      <p:sp>
        <p:nvSpPr>
          <p:cNvPr id="180" name="Shape 180"/>
          <p:cNvSpPr txBox="1"/>
          <p:nvPr>
            <p:ph idx="1" type="body"/>
          </p:nvPr>
        </p:nvSpPr>
        <p:spPr>
          <a:xfrm>
            <a:off x="796925" y="1485900"/>
            <a:ext cx="2174399" cy="3086099"/>
          </a:xfrm>
          <a:prstGeom prst="rect">
            <a:avLst/>
          </a:prstGeom>
        </p:spPr>
        <p:txBody>
          <a:bodyPr anchorCtr="0" anchor="t" bIns="91425" lIns="91425" rIns="91425" tIns="91425">
            <a:noAutofit/>
          </a:bodyPr>
          <a:lstStyle/>
          <a:p>
            <a:pPr indent="-228600" lvl="0" marL="457200" rtl="0">
              <a:spcBef>
                <a:spcPts val="0"/>
              </a:spcBef>
              <a:buClr>
                <a:srgbClr val="333333"/>
              </a:buClr>
              <a:buSzPct val="100000"/>
              <a:buFont typeface="Georgia"/>
            </a:pPr>
            <a:r>
              <a:rPr lang="es" sz="1800">
                <a:solidFill>
                  <a:srgbClr val="333333"/>
                </a:solidFill>
                <a:latin typeface="Georgia"/>
                <a:ea typeface="Georgia"/>
                <a:cs typeface="Georgia"/>
                <a:sym typeface="Georgia"/>
              </a:rPr>
              <a:t>Permiten crear contenido fuera de la cronología de entradas del blog</a:t>
            </a:r>
          </a:p>
        </p:txBody>
      </p:sp>
      <p:pic>
        <p:nvPicPr>
          <p:cNvPr id="181" name="Shape 181"/>
          <p:cNvPicPr preferRelativeResize="0"/>
          <p:nvPr/>
        </p:nvPicPr>
        <p:blipFill>
          <a:blip r:embed="rId3">
            <a:alphaModFix/>
          </a:blip>
          <a:stretch>
            <a:fillRect/>
          </a:stretch>
        </p:blipFill>
        <p:spPr>
          <a:xfrm>
            <a:off x="3274195" y="1485899"/>
            <a:ext cx="4536701" cy="2950774"/>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931849" y="72625"/>
            <a:ext cx="75092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LAS PLANTILLAS</a:t>
            </a:r>
          </a:p>
        </p:txBody>
      </p:sp>
      <p:sp>
        <p:nvSpPr>
          <p:cNvPr id="187" name="Shape 187"/>
          <p:cNvSpPr txBox="1"/>
          <p:nvPr>
            <p:ph idx="1" type="body"/>
          </p:nvPr>
        </p:nvSpPr>
        <p:spPr>
          <a:xfrm>
            <a:off x="796925" y="1485900"/>
            <a:ext cx="2872200" cy="3086099"/>
          </a:xfrm>
          <a:prstGeom prst="rect">
            <a:avLst/>
          </a:prstGeom>
        </p:spPr>
        <p:txBody>
          <a:bodyPr anchorCtr="0" anchor="t" bIns="91425" lIns="91425" rIns="91425" tIns="91425">
            <a:noAutofit/>
          </a:bodyPr>
          <a:lstStyle/>
          <a:p>
            <a:pPr indent="-228600" lvl="0" marL="457200" rtl="0">
              <a:spcBef>
                <a:spcPts val="0"/>
              </a:spcBef>
            </a:pPr>
            <a:r>
              <a:rPr lang="es"/>
              <a:t>Las plantillas permiten personalizar el aspecto de cómo será mostrada nuestra web o blog. Wordpress recoge una infinidad de plantillas en su web. Para activar e instalar una plantilla, primero es necesario que te descargues la plantilla en internet.</a:t>
            </a:r>
          </a:p>
        </p:txBody>
      </p:sp>
      <p:pic>
        <p:nvPicPr>
          <p:cNvPr id="188" name="Shape 188"/>
          <p:cNvPicPr preferRelativeResize="0"/>
          <p:nvPr/>
        </p:nvPicPr>
        <p:blipFill>
          <a:blip r:embed="rId3">
            <a:alphaModFix/>
          </a:blip>
          <a:stretch>
            <a:fillRect/>
          </a:stretch>
        </p:blipFill>
        <p:spPr>
          <a:xfrm>
            <a:off x="3905475" y="1370874"/>
            <a:ext cx="4114799" cy="308609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931849" y="72625"/>
            <a:ext cx="75092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CABECERA</a:t>
            </a:r>
          </a:p>
        </p:txBody>
      </p:sp>
      <p:pic>
        <p:nvPicPr>
          <p:cNvPr id="194" name="Shape 194"/>
          <p:cNvPicPr preferRelativeResize="0"/>
          <p:nvPr/>
        </p:nvPicPr>
        <p:blipFill>
          <a:blip r:embed="rId3">
            <a:alphaModFix/>
          </a:blip>
          <a:stretch>
            <a:fillRect/>
          </a:stretch>
        </p:blipFill>
        <p:spPr>
          <a:xfrm>
            <a:off x="1862875" y="1305550"/>
            <a:ext cx="4755024" cy="366197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931849" y="72625"/>
            <a:ext cx="7509299" cy="1059599"/>
          </a:xfrm>
          <a:prstGeom prst="rect">
            <a:avLst/>
          </a:prstGeom>
        </p:spPr>
        <p:txBody>
          <a:bodyPr anchorCtr="0" anchor="b" bIns="91425" lIns="91425" rIns="91425" tIns="91425">
            <a:noAutofit/>
          </a:bodyPr>
          <a:lstStyle/>
          <a:p>
            <a:pPr indent="0" lvl="0" marL="0" marR="0" rtl="0" algn="l">
              <a:lnSpc>
                <a:spcPct val="120000"/>
              </a:lnSpc>
              <a:spcBef>
                <a:spcPts val="1800"/>
              </a:spcBef>
              <a:spcAft>
                <a:spcPts val="400"/>
              </a:spcAft>
              <a:buNone/>
            </a:pPr>
            <a:r>
              <a:rPr b="1" lang="es" sz="1700">
                <a:solidFill>
                  <a:srgbClr val="333333"/>
                </a:solidFill>
                <a:latin typeface="Georgia"/>
                <a:ea typeface="Georgia"/>
                <a:cs typeface="Georgia"/>
                <a:sym typeface="Georgia"/>
              </a:rPr>
              <a:t>LOS PLUGINS</a:t>
            </a:r>
          </a:p>
        </p:txBody>
      </p:sp>
      <p:sp>
        <p:nvSpPr>
          <p:cNvPr id="200" name="Shape 200"/>
          <p:cNvSpPr txBox="1"/>
          <p:nvPr>
            <p:ph idx="1" type="body"/>
          </p:nvPr>
        </p:nvSpPr>
        <p:spPr>
          <a:xfrm>
            <a:off x="796925" y="1181100"/>
            <a:ext cx="7509299" cy="3086099"/>
          </a:xfrm>
          <a:prstGeom prst="rect">
            <a:avLst/>
          </a:prstGeom>
        </p:spPr>
        <p:txBody>
          <a:bodyPr anchorCtr="0" anchor="t" bIns="91425" lIns="91425" rIns="91425" tIns="91425">
            <a:noAutofit/>
          </a:bodyPr>
          <a:lstStyle/>
          <a:p>
            <a:pPr indent="-228600" lvl="0" marL="457200" rtl="0">
              <a:spcBef>
                <a:spcPts val="0"/>
              </a:spcBef>
            </a:pPr>
            <a:r>
              <a:rPr lang="es"/>
              <a:t>Los plugins son utilizados para ampliar las funciones de Wordpress y para permitir a los usuarios personalizar su sitio web a su propio gusto. Hay muchos y miles de plugins diferentes que son posibles de descargar en páginas como: </a:t>
            </a:r>
            <a:r>
              <a:rPr lang="es" u="sng">
                <a:solidFill>
                  <a:schemeClr val="hlink"/>
                </a:solidFill>
                <a:hlinkClick r:id="rId3"/>
              </a:rPr>
              <a:t>http://wordpress.org/plugins/</a:t>
            </a:r>
          </a:p>
        </p:txBody>
      </p:sp>
      <p:pic>
        <p:nvPicPr>
          <p:cNvPr id="201" name="Shape 201"/>
          <p:cNvPicPr preferRelativeResize="0"/>
          <p:nvPr/>
        </p:nvPicPr>
        <p:blipFill>
          <a:blip r:embed="rId4">
            <a:alphaModFix/>
          </a:blip>
          <a:stretch>
            <a:fillRect/>
          </a:stretch>
        </p:blipFill>
        <p:spPr>
          <a:xfrm>
            <a:off x="2284750" y="2374002"/>
            <a:ext cx="4954749" cy="2477374"/>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931849" y="72625"/>
            <a:ext cx="75092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Utilizar los plugins</a:t>
            </a:r>
          </a:p>
        </p:txBody>
      </p:sp>
      <p:sp>
        <p:nvSpPr>
          <p:cNvPr id="207" name="Shape 207"/>
          <p:cNvSpPr txBox="1"/>
          <p:nvPr>
            <p:ph idx="1" type="body"/>
          </p:nvPr>
        </p:nvSpPr>
        <p:spPr>
          <a:xfrm>
            <a:off x="796925" y="1485900"/>
            <a:ext cx="6834000" cy="3086099"/>
          </a:xfrm>
          <a:prstGeom prst="rect">
            <a:avLst/>
          </a:prstGeom>
        </p:spPr>
        <p:txBody>
          <a:bodyPr anchorCtr="0" anchor="t" bIns="91425" lIns="91425" rIns="91425" tIns="91425">
            <a:noAutofit/>
          </a:bodyPr>
          <a:lstStyle/>
          <a:p>
            <a:pPr rtl="0">
              <a:spcBef>
                <a:spcPts val="0"/>
              </a:spcBef>
              <a:buNone/>
            </a:pPr>
            <a:r>
              <a:rPr b="1" lang="es"/>
              <a:t>Plugins &gt; Instalados</a:t>
            </a:r>
          </a:p>
          <a:p>
            <a:pPr indent="-305435" marL="904875" rtl="0">
              <a:spcBef>
                <a:spcPts val="0"/>
              </a:spcBef>
              <a:buNone/>
            </a:pPr>
            <a:r>
              <a:rPr lang="es"/>
              <a:t>Desde aquí podremos activar y eliminar los plugins. </a:t>
            </a:r>
          </a:p>
          <a:p>
            <a:pPr indent="142240" rtl="0">
              <a:spcBef>
                <a:spcPts val="0"/>
              </a:spcBef>
              <a:buNone/>
            </a:pPr>
            <a:r>
              <a:rPr b="1" lang="es"/>
              <a:t>Plugins &gt; Editor </a:t>
            </a:r>
          </a:p>
          <a:p>
            <a:pPr indent="0" lvl="0" marL="599440" rtl="0">
              <a:spcBef>
                <a:spcPts val="0"/>
              </a:spcBef>
              <a:buNone/>
            </a:pPr>
            <a:r>
              <a:rPr lang="es"/>
              <a:t>Ofrecerá la posibilidad de editar un plugin a través de un editor de código que trae Wordpress. Para editar otros plugins deberemos seleccionarlo en el desplegable derecho de la caja de texto. Al modificar un  plugin se impide poder actualizarlos posteriormente cuando salgan mejoras, ya que se sobreescribirá el código, perdiendo los cambios realizados</a:t>
            </a:r>
          </a:p>
          <a:p>
            <a:pPr indent="0" lvl="0" marL="0" rtl="0">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931849" y="72625"/>
            <a:ext cx="75092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Algunos plugins recomendados</a:t>
            </a:r>
          </a:p>
        </p:txBody>
      </p:sp>
      <p:sp>
        <p:nvSpPr>
          <p:cNvPr id="213" name="Shape 213"/>
          <p:cNvSpPr txBox="1"/>
          <p:nvPr>
            <p:ph idx="1" type="body"/>
          </p:nvPr>
        </p:nvSpPr>
        <p:spPr>
          <a:xfrm>
            <a:off x="796925" y="1485900"/>
            <a:ext cx="6834000" cy="3086099"/>
          </a:xfrm>
          <a:prstGeom prst="rect">
            <a:avLst/>
          </a:prstGeom>
        </p:spPr>
        <p:txBody>
          <a:bodyPr anchorCtr="0" anchor="t" bIns="91425" lIns="91425" rIns="91425" tIns="91425">
            <a:noAutofit/>
          </a:bodyPr>
          <a:lstStyle/>
          <a:p>
            <a:pPr indent="-228600" lvl="0" marL="457200" rtl="0">
              <a:lnSpc>
                <a:spcPct val="200000"/>
              </a:lnSpc>
              <a:spcBef>
                <a:spcPts val="0"/>
              </a:spcBef>
            </a:pPr>
            <a:r>
              <a:rPr lang="es"/>
              <a:t>Plugin All in one SEO en Wordpress</a:t>
            </a:r>
          </a:p>
          <a:p>
            <a:pPr indent="-228600" lvl="0" marL="457200" rtl="0">
              <a:lnSpc>
                <a:spcPct val="200000"/>
              </a:lnSpc>
              <a:spcBef>
                <a:spcPts val="0"/>
              </a:spcBef>
            </a:pPr>
            <a:r>
              <a:rPr lang="es"/>
              <a:t>Akismet</a:t>
            </a:r>
          </a:p>
          <a:p>
            <a:pPr indent="-228600" lvl="0" marL="457200" rtl="0">
              <a:lnSpc>
                <a:spcPct val="200000"/>
              </a:lnSpc>
              <a:spcBef>
                <a:spcPts val="0"/>
              </a:spcBef>
            </a:pPr>
            <a:r>
              <a:rPr lang="es"/>
              <a:t>https://wordpress.org/plugins/browse/popular/</a:t>
            </a:r>
          </a:p>
        </p:txBody>
      </p:sp>
      <p:pic>
        <p:nvPicPr>
          <p:cNvPr id="214" name="Shape 214"/>
          <p:cNvPicPr preferRelativeResize="0"/>
          <p:nvPr/>
        </p:nvPicPr>
        <p:blipFill>
          <a:blip r:embed="rId3">
            <a:alphaModFix/>
          </a:blip>
          <a:stretch>
            <a:fillRect/>
          </a:stretch>
        </p:blipFill>
        <p:spPr>
          <a:xfrm>
            <a:off x="5555325" y="1776825"/>
            <a:ext cx="1905000" cy="1905000"/>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MULTISITE</a:t>
            </a:r>
          </a:p>
        </p:txBody>
      </p:sp>
      <p:sp>
        <p:nvSpPr>
          <p:cNvPr id="220" name="Shape 220"/>
          <p:cNvSpPr txBox="1"/>
          <p:nvPr>
            <p:ph idx="1" type="body"/>
          </p:nvPr>
        </p:nvSpPr>
        <p:spPr>
          <a:xfrm>
            <a:off x="949325" y="1485900"/>
            <a:ext cx="7661400" cy="3086099"/>
          </a:xfrm>
          <a:prstGeom prst="rect">
            <a:avLst/>
          </a:prstGeom>
        </p:spPr>
        <p:txBody>
          <a:bodyPr anchorCtr="0" anchor="t" bIns="91425" lIns="91425" rIns="91425" tIns="91425">
            <a:noAutofit/>
          </a:bodyPr>
          <a:lstStyle/>
          <a:p>
            <a:pPr rtl="0">
              <a:spcBef>
                <a:spcPts val="0"/>
              </a:spcBef>
              <a:buNone/>
            </a:pPr>
            <a:r>
              <a:rPr lang="es"/>
              <a:t>Permite gestionar varios sitios web con diferentes dominios desde un mismo panel de administración.</a:t>
            </a:r>
          </a:p>
          <a:p>
            <a:pPr lvl="0" rtl="0">
              <a:spcBef>
                <a:spcPts val="0"/>
              </a:spcBef>
              <a:buClr>
                <a:schemeClr val="dk2"/>
              </a:buClr>
              <a:buSzPct val="78571"/>
              <a:buFont typeface="Arial"/>
              <a:buNone/>
            </a:pPr>
            <a:r>
              <a:rPr lang="es"/>
              <a:t>En primer lugar deberemos hacer una inserción en el archivo wp-config.php. Abrimos el archivo con un editor de texto plano (bloc de notas) y justo debajo de: /* ¡Eso es todo, deja de editar! Feliz blogging */ introduciremos lo siguiente en una línea: </a:t>
            </a:r>
          </a:p>
          <a:p>
            <a:pPr>
              <a:spcBef>
                <a:spcPts val="0"/>
              </a:spcBef>
              <a:buNone/>
            </a:pPr>
            <a:r>
              <a:rPr lang="es"/>
              <a:t>define (‘WP_ALLOW_MULTISITE’, true);</a:t>
            </a:r>
          </a:p>
        </p:txBody>
      </p:sp>
      <p:pic>
        <p:nvPicPr>
          <p:cNvPr id="221" name="Shape 221"/>
          <p:cNvPicPr preferRelativeResize="0"/>
          <p:nvPr/>
        </p:nvPicPr>
        <p:blipFill>
          <a:blip r:embed="rId3">
            <a:alphaModFix/>
          </a:blip>
          <a:stretch>
            <a:fillRect/>
          </a:stretch>
        </p:blipFill>
        <p:spPr>
          <a:xfrm>
            <a:off x="4835125" y="2920875"/>
            <a:ext cx="3324699" cy="192999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x="0" y="0"/>
          <a:ext cx="0" cy="0"/>
          <a:chOff x="0" y="0"/>
          <a:chExt cx="0" cy="0"/>
        </a:xfrm>
      </p:grpSpPr>
      <p:sp>
        <p:nvSpPr>
          <p:cNvPr id="47" name="Shape 47"/>
          <p:cNvSpPr txBox="1"/>
          <p:nvPr>
            <p:ph type="title"/>
          </p:nvPr>
        </p:nvSpPr>
        <p:spPr>
          <a:xfrm>
            <a:off x="931862" y="72627"/>
            <a:ext cx="7157999" cy="1059599"/>
          </a:xfrm>
          <a:prstGeom prst="rect">
            <a:avLst/>
          </a:prstGeom>
        </p:spPr>
        <p:txBody>
          <a:bodyPr anchorCtr="0" anchor="b" bIns="91425" lIns="91425" rIns="91425" tIns="91425">
            <a:noAutofit/>
          </a:bodyPr>
          <a:lstStyle/>
          <a:p>
            <a:pPr>
              <a:spcBef>
                <a:spcPts val="0"/>
              </a:spcBef>
              <a:buNone/>
            </a:pPr>
            <a:r>
              <a:t/>
            </a:r>
            <a:endParaRPr/>
          </a:p>
        </p:txBody>
      </p:sp>
      <p:sp>
        <p:nvSpPr>
          <p:cNvPr id="48" name="Shape 48"/>
          <p:cNvSpPr txBox="1"/>
          <p:nvPr>
            <p:ph idx="1" type="body"/>
          </p:nvPr>
        </p:nvSpPr>
        <p:spPr>
          <a:xfrm>
            <a:off x="949325" y="1485900"/>
            <a:ext cx="7661400" cy="3086099"/>
          </a:xfrm>
          <a:prstGeom prst="rect">
            <a:avLst/>
          </a:prstGeom>
        </p:spPr>
        <p:txBody>
          <a:bodyPr anchorCtr="0" anchor="t" bIns="91425" lIns="91425" rIns="91425" tIns="91425">
            <a:noAutofit/>
          </a:bodyPr>
          <a:lstStyle/>
          <a:p>
            <a:pPr>
              <a:spcBef>
                <a:spcPts val="0"/>
              </a:spcBef>
              <a:buNone/>
            </a:pPr>
            <a:r>
              <a:t/>
            </a:r>
            <a:endParaRPr/>
          </a:p>
        </p:txBody>
      </p:sp>
      <p:pic>
        <p:nvPicPr>
          <p:cNvPr id="49" name="Shape 49"/>
          <p:cNvPicPr preferRelativeResize="0"/>
          <p:nvPr/>
        </p:nvPicPr>
        <p:blipFill rotWithShape="1">
          <a:blip r:embed="rId3">
            <a:alphaModFix/>
          </a:blip>
          <a:srcRect b="2343" l="2952" r="2422" t="2779"/>
          <a:stretch/>
        </p:blipFill>
        <p:spPr>
          <a:xfrm>
            <a:off x="1241175" y="187299"/>
            <a:ext cx="6416224" cy="4787774"/>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MULTISITE</a:t>
            </a:r>
          </a:p>
        </p:txBody>
      </p:sp>
      <p:sp>
        <p:nvSpPr>
          <p:cNvPr id="227" name="Shape 227"/>
          <p:cNvSpPr txBox="1"/>
          <p:nvPr>
            <p:ph idx="1" type="body"/>
          </p:nvPr>
        </p:nvSpPr>
        <p:spPr>
          <a:xfrm>
            <a:off x="427675" y="1485900"/>
            <a:ext cx="2836199" cy="3086099"/>
          </a:xfrm>
          <a:prstGeom prst="rect">
            <a:avLst/>
          </a:prstGeom>
        </p:spPr>
        <p:txBody>
          <a:bodyPr anchorCtr="0" anchor="t" bIns="91425" lIns="91425" rIns="91425" tIns="91425">
            <a:noAutofit/>
          </a:bodyPr>
          <a:lstStyle/>
          <a:p>
            <a:pPr lvl="0" rtl="0">
              <a:spcBef>
                <a:spcPts val="0"/>
              </a:spcBef>
              <a:buNone/>
            </a:pPr>
            <a:r>
              <a:rPr lang="es" sz="1200"/>
              <a:t>Guardamos nuestro documento y lo actualizaremos en nuestro hosting. Posteriormente, en nuestro panel de control accedemos a “herramientas” y aparecerá la nueva opción de “configuración de la red”. Accedemos a ella y después de haremos clic en “instalar”, Wordpress nos solicitará que incluyamos dos trozos de código en el archivo wp-config.php y en .htaccess.</a:t>
            </a:r>
          </a:p>
        </p:txBody>
      </p:sp>
      <p:pic>
        <p:nvPicPr>
          <p:cNvPr id="228" name="Shape 228"/>
          <p:cNvPicPr preferRelativeResize="0"/>
          <p:nvPr/>
        </p:nvPicPr>
        <p:blipFill>
          <a:blip r:embed="rId3">
            <a:alphaModFix/>
          </a:blip>
          <a:stretch>
            <a:fillRect/>
          </a:stretch>
        </p:blipFill>
        <p:spPr>
          <a:xfrm>
            <a:off x="3319000" y="1286868"/>
            <a:ext cx="5209799" cy="3647956"/>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MULTISITE</a:t>
            </a:r>
          </a:p>
        </p:txBody>
      </p:sp>
      <p:sp>
        <p:nvSpPr>
          <p:cNvPr id="234" name="Shape 234"/>
          <p:cNvSpPr txBox="1"/>
          <p:nvPr>
            <p:ph idx="1" type="body"/>
          </p:nvPr>
        </p:nvSpPr>
        <p:spPr>
          <a:xfrm>
            <a:off x="427675" y="1485900"/>
            <a:ext cx="2993700" cy="1248899"/>
          </a:xfrm>
          <a:prstGeom prst="rect">
            <a:avLst/>
          </a:prstGeom>
        </p:spPr>
        <p:txBody>
          <a:bodyPr anchorCtr="0" anchor="t" bIns="91425" lIns="91425" rIns="91425" tIns="91425">
            <a:noAutofit/>
          </a:bodyPr>
          <a:lstStyle/>
          <a:p>
            <a:pPr rtl="0">
              <a:spcBef>
                <a:spcPts val="0"/>
              </a:spcBef>
              <a:buNone/>
            </a:pPr>
            <a:r>
              <a:rPr lang="es"/>
              <a:t>Lo siguiente que debemos hacer es instalar el siguiente plugin:</a:t>
            </a:r>
          </a:p>
          <a:p>
            <a:pPr lvl="0" rtl="0">
              <a:spcBef>
                <a:spcPts val="0"/>
              </a:spcBef>
              <a:buNone/>
            </a:pPr>
            <a:r>
              <a:rPr lang="es"/>
              <a:t>Wordpress MU Domain Mapping</a:t>
            </a:r>
          </a:p>
        </p:txBody>
      </p:sp>
      <p:pic>
        <p:nvPicPr>
          <p:cNvPr id="235" name="Shape 235"/>
          <p:cNvPicPr preferRelativeResize="0"/>
          <p:nvPr/>
        </p:nvPicPr>
        <p:blipFill>
          <a:blip r:embed="rId3">
            <a:alphaModFix/>
          </a:blip>
          <a:stretch>
            <a:fillRect/>
          </a:stretch>
        </p:blipFill>
        <p:spPr>
          <a:xfrm>
            <a:off x="3555325" y="1212600"/>
            <a:ext cx="4922723" cy="3446949"/>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MULTISITE</a:t>
            </a:r>
          </a:p>
        </p:txBody>
      </p:sp>
      <p:sp>
        <p:nvSpPr>
          <p:cNvPr id="241" name="Shape 241"/>
          <p:cNvSpPr txBox="1"/>
          <p:nvPr>
            <p:ph idx="1" type="body"/>
          </p:nvPr>
        </p:nvSpPr>
        <p:spPr>
          <a:xfrm>
            <a:off x="732475" y="1333500"/>
            <a:ext cx="7281899" cy="1248899"/>
          </a:xfrm>
          <a:prstGeom prst="rect">
            <a:avLst/>
          </a:prstGeom>
        </p:spPr>
        <p:txBody>
          <a:bodyPr anchorCtr="0" anchor="t" bIns="91425" lIns="91425" rIns="91425" tIns="91425">
            <a:noAutofit/>
          </a:bodyPr>
          <a:lstStyle/>
          <a:p>
            <a:pPr lvl="0" rtl="0">
              <a:spcBef>
                <a:spcPts val="0"/>
              </a:spcBef>
              <a:buNone/>
            </a:pPr>
            <a:r>
              <a:rPr lang="es"/>
              <a:t>Seguidamente nos pedirá que incluyamos nuestros datos de conexión con nuestro otro hosting Wordpress y FTP:</a:t>
            </a:r>
          </a:p>
        </p:txBody>
      </p:sp>
      <p:pic>
        <p:nvPicPr>
          <p:cNvPr id="242" name="Shape 242"/>
          <p:cNvPicPr preferRelativeResize="0"/>
          <p:nvPr/>
        </p:nvPicPr>
        <p:blipFill>
          <a:blip r:embed="rId3">
            <a:alphaModFix/>
          </a:blip>
          <a:stretch>
            <a:fillRect/>
          </a:stretch>
        </p:blipFill>
        <p:spPr>
          <a:xfrm>
            <a:off x="1459800" y="2152275"/>
            <a:ext cx="6280649" cy="2514924"/>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MULTISITE</a:t>
            </a:r>
          </a:p>
        </p:txBody>
      </p:sp>
      <p:sp>
        <p:nvSpPr>
          <p:cNvPr id="248" name="Shape 248"/>
          <p:cNvSpPr txBox="1"/>
          <p:nvPr>
            <p:ph idx="1" type="body"/>
          </p:nvPr>
        </p:nvSpPr>
        <p:spPr>
          <a:xfrm>
            <a:off x="732475" y="1333500"/>
            <a:ext cx="3144299" cy="3265200"/>
          </a:xfrm>
          <a:prstGeom prst="rect">
            <a:avLst/>
          </a:prstGeom>
        </p:spPr>
        <p:txBody>
          <a:bodyPr anchorCtr="0" anchor="t" bIns="91425" lIns="91425" rIns="91425" tIns="91425">
            <a:noAutofit/>
          </a:bodyPr>
          <a:lstStyle/>
          <a:p>
            <a:pPr lvl="0" rtl="0">
              <a:spcBef>
                <a:spcPts val="0"/>
              </a:spcBef>
              <a:buNone/>
            </a:pPr>
            <a:r>
              <a:rPr lang="es"/>
              <a:t>Una vez instalado, activaremos el plugin y mediante un gestor FTP moveremos el archivo sunrise.php a la carpeta wp-content. Seguidamente volveremos a abrir el archivo wp-login.php y añadiremos el siguiente texto debajo de lo que hemos incluido anteriormente del multisite: define( 'SUNRISE', 'on' );</a:t>
            </a:r>
          </a:p>
        </p:txBody>
      </p:sp>
      <p:pic>
        <p:nvPicPr>
          <p:cNvPr id="249" name="Shape 249"/>
          <p:cNvPicPr preferRelativeResize="0"/>
          <p:nvPr/>
        </p:nvPicPr>
        <p:blipFill>
          <a:blip r:embed="rId3">
            <a:alphaModFix/>
          </a:blip>
          <a:stretch>
            <a:fillRect/>
          </a:stretch>
        </p:blipFill>
        <p:spPr>
          <a:xfrm>
            <a:off x="3950425" y="1532900"/>
            <a:ext cx="4462800" cy="296889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MULTISITE</a:t>
            </a:r>
          </a:p>
        </p:txBody>
      </p:sp>
      <p:sp>
        <p:nvSpPr>
          <p:cNvPr id="255" name="Shape 255"/>
          <p:cNvSpPr txBox="1"/>
          <p:nvPr>
            <p:ph idx="1" type="body"/>
          </p:nvPr>
        </p:nvSpPr>
        <p:spPr>
          <a:xfrm>
            <a:off x="961075" y="1333500"/>
            <a:ext cx="6538199" cy="3265200"/>
          </a:xfrm>
          <a:prstGeom prst="rect">
            <a:avLst/>
          </a:prstGeom>
        </p:spPr>
        <p:txBody>
          <a:bodyPr anchorCtr="0" anchor="t" bIns="91425" lIns="91425" rIns="91425" tIns="91425">
            <a:noAutofit/>
          </a:bodyPr>
          <a:lstStyle/>
          <a:p>
            <a:pPr lvl="0" rtl="0">
              <a:spcBef>
                <a:spcPts val="0"/>
              </a:spcBef>
              <a:buClr>
                <a:schemeClr val="dk2"/>
              </a:buClr>
              <a:buSzPct val="78571"/>
              <a:buFont typeface="Arial"/>
              <a:buNone/>
            </a:pPr>
            <a:r>
              <a:rPr lang="es"/>
              <a:t>Ahora, nuestro panel de administración se ha modificado y ahora si nos situamos con el mouse encima de “mis sitios” se despliega un menú con los diferentes dominios y con el panel de administración de red.</a:t>
            </a:r>
          </a:p>
          <a:p>
            <a:pPr lvl="0" rtl="0">
              <a:spcBef>
                <a:spcPts val="0"/>
              </a:spcBef>
              <a:buClr>
                <a:schemeClr val="dk2"/>
              </a:buClr>
              <a:buSzPct val="78571"/>
              <a:buFont typeface="Arial"/>
              <a:buNone/>
            </a:pPr>
            <a:r>
              <a:rPr lang="es"/>
              <a:t>Accederemos a Mis sitios &gt; Administrador de la red &gt; Sitios y añadiremos un dominio nuevo llamado, por ejemplo, “dominio 2”:</a:t>
            </a:r>
          </a:p>
          <a:p>
            <a:pPr lvl="0" rt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931862" y="72627"/>
            <a:ext cx="7157999" cy="1059599"/>
          </a:xfrm>
          <a:prstGeom prst="rect">
            <a:avLst/>
          </a:prstGeom>
        </p:spPr>
        <p:txBody>
          <a:bodyPr anchorCtr="0" anchor="b" bIns="91425" lIns="91425" rIns="91425" tIns="91425">
            <a:noAutofit/>
          </a:bodyPr>
          <a:lstStyle/>
          <a:p>
            <a:pPr>
              <a:spcBef>
                <a:spcPts val="0"/>
              </a:spcBef>
              <a:buNone/>
            </a:pPr>
            <a:r>
              <a:t/>
            </a:r>
            <a:endParaRPr/>
          </a:p>
        </p:txBody>
      </p:sp>
      <p:sp>
        <p:nvSpPr>
          <p:cNvPr id="55" name="Shape 55"/>
          <p:cNvSpPr txBox="1"/>
          <p:nvPr>
            <p:ph idx="1" type="body"/>
          </p:nvPr>
        </p:nvSpPr>
        <p:spPr>
          <a:xfrm>
            <a:off x="949325" y="1485900"/>
            <a:ext cx="7661400" cy="3086099"/>
          </a:xfrm>
          <a:prstGeom prst="rect">
            <a:avLst/>
          </a:prstGeom>
        </p:spPr>
        <p:txBody>
          <a:bodyPr anchorCtr="0" anchor="t" bIns="91425" lIns="91425" rIns="91425" tIns="91425">
            <a:noAutofit/>
          </a:bodyPr>
          <a:lstStyle/>
          <a:p>
            <a:pPr>
              <a:spcBef>
                <a:spcPts val="0"/>
              </a:spcBef>
              <a:buNone/>
            </a:pPr>
            <a:r>
              <a:t/>
            </a:r>
            <a:endParaRPr/>
          </a:p>
        </p:txBody>
      </p:sp>
      <p:pic>
        <p:nvPicPr>
          <p:cNvPr id="56" name="Shape 56"/>
          <p:cNvPicPr preferRelativeResize="0"/>
          <p:nvPr/>
        </p:nvPicPr>
        <p:blipFill rotWithShape="1">
          <a:blip r:embed="rId3">
            <a:alphaModFix/>
          </a:blip>
          <a:srcRect b="1685" l="1794" r="2236" t="18810"/>
          <a:stretch/>
        </p:blipFill>
        <p:spPr>
          <a:xfrm>
            <a:off x="1619825" y="72625"/>
            <a:ext cx="5879799" cy="496570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CONFIGURACIÓN: Ajustes Generales</a:t>
            </a:r>
          </a:p>
        </p:txBody>
      </p:sp>
      <p:sp>
        <p:nvSpPr>
          <p:cNvPr id="62" name="Shape 62"/>
          <p:cNvSpPr txBox="1"/>
          <p:nvPr>
            <p:ph idx="1" type="body"/>
          </p:nvPr>
        </p:nvSpPr>
        <p:spPr>
          <a:xfrm>
            <a:off x="949325" y="1485900"/>
            <a:ext cx="7661400" cy="3086099"/>
          </a:xfrm>
          <a:prstGeom prst="rect">
            <a:avLst/>
          </a:prstGeom>
        </p:spPr>
        <p:txBody>
          <a:bodyPr anchorCtr="0" anchor="t" bIns="91425" lIns="91425" rIns="91425" tIns="91425">
            <a:noAutofit/>
          </a:bodyPr>
          <a:lstStyle/>
          <a:p>
            <a:pPr indent="-228600" lvl="0" marL="457200" rtl="0">
              <a:spcBef>
                <a:spcPts val="0"/>
              </a:spcBef>
            </a:pPr>
            <a:r>
              <a:rPr lang="es"/>
              <a:t>Título del sitio</a:t>
            </a:r>
          </a:p>
          <a:p>
            <a:pPr indent="-228600" lvl="0" marL="457200" rtl="0">
              <a:spcBef>
                <a:spcPts val="0"/>
              </a:spcBef>
            </a:pPr>
            <a:r>
              <a:rPr lang="es"/>
              <a:t>Descripción</a:t>
            </a:r>
          </a:p>
          <a:p>
            <a:pPr indent="-228600" lvl="0" marL="457200" rtl="0">
              <a:spcBef>
                <a:spcPts val="0"/>
              </a:spcBef>
            </a:pPr>
            <a:r>
              <a:rPr lang="es"/>
              <a:t>url</a:t>
            </a:r>
          </a:p>
          <a:p>
            <a:pPr indent="-228600" lvl="0" marL="457200" rtl="0">
              <a:spcBef>
                <a:spcPts val="0"/>
              </a:spcBef>
            </a:pPr>
            <a:r>
              <a:rPr lang="es"/>
              <a:t>Correo electrónico</a:t>
            </a:r>
          </a:p>
          <a:p>
            <a:pPr indent="-228600" lvl="0" marL="457200">
              <a:spcBef>
                <a:spcPts val="0"/>
              </a:spcBef>
            </a:pPr>
            <a:r>
              <a:rPr lang="es"/>
              <a:t>etc...</a:t>
            </a:r>
          </a:p>
        </p:txBody>
      </p:sp>
      <p:pic>
        <p:nvPicPr>
          <p:cNvPr id="63" name="Shape 63"/>
          <p:cNvPicPr preferRelativeResize="0"/>
          <p:nvPr/>
        </p:nvPicPr>
        <p:blipFill>
          <a:blip r:embed="rId3">
            <a:alphaModFix/>
          </a:blip>
          <a:stretch>
            <a:fillRect/>
          </a:stretch>
        </p:blipFill>
        <p:spPr>
          <a:xfrm>
            <a:off x="3188428" y="1307100"/>
            <a:ext cx="4964675" cy="33763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CONFIGURACIÓN: Escritura</a:t>
            </a:r>
          </a:p>
        </p:txBody>
      </p:sp>
      <p:sp>
        <p:nvSpPr>
          <p:cNvPr id="69" name="Shape 69"/>
          <p:cNvSpPr txBox="1"/>
          <p:nvPr>
            <p:ph idx="1" type="body"/>
          </p:nvPr>
        </p:nvSpPr>
        <p:spPr>
          <a:xfrm>
            <a:off x="568000" y="1485900"/>
            <a:ext cx="2482200" cy="3086099"/>
          </a:xfrm>
          <a:prstGeom prst="rect">
            <a:avLst/>
          </a:prstGeom>
        </p:spPr>
        <p:txBody>
          <a:bodyPr anchorCtr="0" anchor="t" bIns="91425" lIns="91425" rIns="91425" tIns="91425">
            <a:noAutofit/>
          </a:bodyPr>
          <a:lstStyle/>
          <a:p>
            <a:pPr indent="-228600" lvl="0" marL="457200" rtl="0">
              <a:spcBef>
                <a:spcPts val="0"/>
              </a:spcBef>
            </a:pPr>
            <a:r>
              <a:rPr lang="es"/>
              <a:t>Esta opción de configuración nos permitirá establecer el comportamiento del editor de texto en el panel de administración y las publicaciones de contenido mediante correo electrónico.</a:t>
            </a:r>
          </a:p>
        </p:txBody>
      </p:sp>
      <p:pic>
        <p:nvPicPr>
          <p:cNvPr id="70" name="Shape 70"/>
          <p:cNvPicPr preferRelativeResize="0"/>
          <p:nvPr/>
        </p:nvPicPr>
        <p:blipFill>
          <a:blip r:embed="rId3">
            <a:alphaModFix/>
          </a:blip>
          <a:stretch>
            <a:fillRect/>
          </a:stretch>
        </p:blipFill>
        <p:spPr>
          <a:xfrm>
            <a:off x="3175574" y="1289025"/>
            <a:ext cx="5033526" cy="342322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CONFIGURACIÓN: Lectura</a:t>
            </a:r>
          </a:p>
        </p:txBody>
      </p:sp>
      <p:sp>
        <p:nvSpPr>
          <p:cNvPr id="76" name="Shape 76"/>
          <p:cNvSpPr txBox="1"/>
          <p:nvPr>
            <p:ph idx="1" type="body"/>
          </p:nvPr>
        </p:nvSpPr>
        <p:spPr>
          <a:xfrm>
            <a:off x="568000" y="1485900"/>
            <a:ext cx="2482200" cy="3086099"/>
          </a:xfrm>
          <a:prstGeom prst="rect">
            <a:avLst/>
          </a:prstGeom>
        </p:spPr>
        <p:txBody>
          <a:bodyPr anchorCtr="0" anchor="t" bIns="91425" lIns="91425" rIns="91425" tIns="91425">
            <a:noAutofit/>
          </a:bodyPr>
          <a:lstStyle/>
          <a:p>
            <a:pPr indent="-228600" lvl="0" marL="457200" rtl="0">
              <a:spcBef>
                <a:spcPts val="0"/>
              </a:spcBef>
            </a:pPr>
            <a:r>
              <a:rPr lang="es"/>
              <a:t>Los ajustes de lectura permiten modificar el aspecto visual de nuestra página inicial: últimas entradas o página estática.</a:t>
            </a:r>
          </a:p>
          <a:p>
            <a:pPr indent="-228600" lvl="0" marL="457200" rtl="0">
              <a:spcBef>
                <a:spcPts val="0"/>
              </a:spcBef>
            </a:pPr>
            <a:r>
              <a:rPr lang="es"/>
              <a:t>También podremos configurar el número máximo de entradas a mostrar en el sitio.</a:t>
            </a:r>
          </a:p>
        </p:txBody>
      </p:sp>
      <p:pic>
        <p:nvPicPr>
          <p:cNvPr id="77" name="Shape 77"/>
          <p:cNvPicPr preferRelativeResize="0"/>
          <p:nvPr/>
        </p:nvPicPr>
        <p:blipFill>
          <a:blip r:embed="rId3">
            <a:alphaModFix/>
          </a:blip>
          <a:stretch>
            <a:fillRect/>
          </a:stretch>
        </p:blipFill>
        <p:spPr>
          <a:xfrm>
            <a:off x="3259724" y="1236975"/>
            <a:ext cx="5063700" cy="344372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CONFIGURACIÓN: Comentarios</a:t>
            </a:r>
          </a:p>
        </p:txBody>
      </p:sp>
      <p:sp>
        <p:nvSpPr>
          <p:cNvPr id="83" name="Shape 83"/>
          <p:cNvSpPr txBox="1"/>
          <p:nvPr>
            <p:ph idx="1" type="body"/>
          </p:nvPr>
        </p:nvSpPr>
        <p:spPr>
          <a:xfrm>
            <a:off x="568000" y="1485900"/>
            <a:ext cx="2482200" cy="3086099"/>
          </a:xfrm>
          <a:prstGeom prst="rect">
            <a:avLst/>
          </a:prstGeom>
        </p:spPr>
        <p:txBody>
          <a:bodyPr anchorCtr="0" anchor="t" bIns="91425" lIns="91425" rIns="91425" tIns="91425">
            <a:noAutofit/>
          </a:bodyPr>
          <a:lstStyle/>
          <a:p>
            <a:pPr indent="-228600" lvl="0" marL="457200" rtl="0">
              <a:spcBef>
                <a:spcPts val="0"/>
              </a:spcBef>
            </a:pPr>
            <a:r>
              <a:rPr lang="es"/>
              <a:t>Editar la configuración acerca de:</a:t>
            </a:r>
          </a:p>
          <a:p>
            <a:pPr indent="-228600" lvl="1" marL="914400" rtl="0">
              <a:spcBef>
                <a:spcPts val="0"/>
              </a:spcBef>
            </a:pPr>
            <a:r>
              <a:rPr lang="es"/>
              <a:t>Comentarios</a:t>
            </a:r>
          </a:p>
          <a:p>
            <a:pPr indent="-228600" lvl="1" marL="914400" rtl="0">
              <a:spcBef>
                <a:spcPts val="0"/>
              </a:spcBef>
            </a:pPr>
            <a:r>
              <a:rPr lang="es"/>
              <a:t>Ajustes de las entradas que vienen por defecto</a:t>
            </a:r>
          </a:p>
          <a:p>
            <a:pPr indent="-228600" lvl="0" marL="457200" rtl="0">
              <a:spcBef>
                <a:spcPts val="0"/>
              </a:spcBef>
            </a:pPr>
            <a:r>
              <a:rPr lang="es"/>
              <a:t>Permitirán avisar a los sitios enlazados desde el artículo, permitir notificaciones de enlace desde otros sitios.</a:t>
            </a:r>
          </a:p>
        </p:txBody>
      </p:sp>
      <p:pic>
        <p:nvPicPr>
          <p:cNvPr id="84" name="Shape 84"/>
          <p:cNvPicPr preferRelativeResize="0"/>
          <p:nvPr/>
        </p:nvPicPr>
        <p:blipFill>
          <a:blip r:embed="rId3">
            <a:alphaModFix/>
          </a:blip>
          <a:stretch>
            <a:fillRect/>
          </a:stretch>
        </p:blipFill>
        <p:spPr>
          <a:xfrm>
            <a:off x="3157128" y="1294800"/>
            <a:ext cx="5099825" cy="3468300"/>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931862" y="72627"/>
            <a:ext cx="7157999" cy="1059599"/>
          </a:xfrm>
          <a:prstGeom prst="rect">
            <a:avLst/>
          </a:prstGeom>
        </p:spPr>
        <p:txBody>
          <a:bodyPr anchorCtr="0" anchor="b" bIns="91425" lIns="91425" rIns="91425" tIns="91425">
            <a:noAutofit/>
          </a:bodyPr>
          <a:lstStyle/>
          <a:p>
            <a:pPr lvl="0" rtl="0">
              <a:lnSpc>
                <a:spcPct val="120000"/>
              </a:lnSpc>
              <a:spcBef>
                <a:spcPts val="1800"/>
              </a:spcBef>
              <a:spcAft>
                <a:spcPts val="400"/>
              </a:spcAft>
              <a:buNone/>
            </a:pPr>
            <a:r>
              <a:rPr b="1" lang="es" sz="1700">
                <a:solidFill>
                  <a:srgbClr val="333333"/>
                </a:solidFill>
                <a:latin typeface="Georgia"/>
                <a:ea typeface="Georgia"/>
                <a:cs typeface="Georgia"/>
                <a:sym typeface="Georgia"/>
              </a:rPr>
              <a:t>CONFIGURACIÓN: Medios</a:t>
            </a:r>
          </a:p>
        </p:txBody>
      </p:sp>
      <p:sp>
        <p:nvSpPr>
          <p:cNvPr id="90" name="Shape 90"/>
          <p:cNvSpPr txBox="1"/>
          <p:nvPr>
            <p:ph idx="1" type="body"/>
          </p:nvPr>
        </p:nvSpPr>
        <p:spPr>
          <a:xfrm>
            <a:off x="568000" y="1485900"/>
            <a:ext cx="2482200" cy="3086099"/>
          </a:xfrm>
          <a:prstGeom prst="rect">
            <a:avLst/>
          </a:prstGeom>
        </p:spPr>
        <p:txBody>
          <a:bodyPr anchorCtr="0" anchor="t" bIns="91425" lIns="91425" rIns="91425" tIns="91425">
            <a:noAutofit/>
          </a:bodyPr>
          <a:lstStyle/>
          <a:p>
            <a:pPr indent="-228600" lvl="0" marL="457200" rtl="0">
              <a:spcBef>
                <a:spcPts val="0"/>
              </a:spcBef>
            </a:pPr>
            <a:r>
              <a:rPr lang="es"/>
              <a:t>En </a:t>
            </a:r>
            <a:r>
              <a:rPr b="1" lang="es"/>
              <a:t>medios</a:t>
            </a:r>
            <a:r>
              <a:rPr lang="es"/>
              <a:t> podremos establecer el tamaño predeterminado de las imágenes que luego introduciremos en las entradas o post.</a:t>
            </a:r>
          </a:p>
          <a:p>
            <a:pPr indent="-228600" lvl="0" marL="457200" rtl="0">
              <a:spcBef>
                <a:spcPts val="0"/>
              </a:spcBef>
            </a:pPr>
            <a:r>
              <a:rPr lang="es"/>
              <a:t>También, podremos decidir si las imágenes subidas se organizarán en carpetas basadas en mes y año.</a:t>
            </a:r>
          </a:p>
        </p:txBody>
      </p:sp>
      <p:pic>
        <p:nvPicPr>
          <p:cNvPr id="91" name="Shape 91"/>
          <p:cNvPicPr preferRelativeResize="0"/>
          <p:nvPr/>
        </p:nvPicPr>
        <p:blipFill>
          <a:blip r:embed="rId3">
            <a:alphaModFix/>
          </a:blip>
          <a:stretch>
            <a:fillRect/>
          </a:stretch>
        </p:blipFill>
        <p:spPr>
          <a:xfrm>
            <a:off x="3231725" y="1566295"/>
            <a:ext cx="5466998" cy="30057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je">
  <a:themeElements>
    <a:clrScheme name="Eje 1">
      <a:dk1>
        <a:srgbClr val="292929"/>
      </a:dk1>
      <a:lt1>
        <a:srgbClr val="FFFFFF"/>
      </a:lt1>
      <a:dk2>
        <a:srgbClr val="000000"/>
      </a:dk2>
      <a:lt2>
        <a:srgbClr val="808080"/>
      </a:lt2>
      <a:accent1>
        <a:srgbClr val="CC9900"/>
      </a:accent1>
      <a:accent2>
        <a:srgbClr val="CCCC99"/>
      </a:accent2>
      <a:accent3>
        <a:srgbClr val="FFFFFF"/>
      </a:accent3>
      <a:accent4>
        <a:srgbClr val="CC9900"/>
      </a:accent4>
      <a:accent5>
        <a:srgbClr val="CCCC99"/>
      </a:accent5>
      <a:accent6>
        <a:srgbClr val="FFFFFF"/>
      </a:accent6>
      <a:hlink>
        <a:srgbClr val="999933"/>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292929"/>
    </a:dk1>
    <a:lt1>
      <a:srgbClr val="FFFFFF"/>
    </a:lt1>
    <a:dk2>
      <a:srgbClr val="000000"/>
    </a:dk2>
    <a:lt2>
      <a:srgbClr val="808080"/>
    </a:lt2>
    <a:accent1>
      <a:srgbClr val="CC9900"/>
    </a:accent1>
    <a:accent2>
      <a:srgbClr val="CCCC99"/>
    </a:accent2>
    <a:accent3>
      <a:srgbClr val="FFFFFF"/>
    </a:accent3>
    <a:accent4>
      <a:srgbClr val="CC9900"/>
    </a:accent4>
    <a:accent5>
      <a:srgbClr val="CCCC99"/>
    </a:accent5>
    <a:accent6>
      <a:srgbClr val="FFFFFF"/>
    </a:accent6>
    <a:hlink>
      <a:srgbClr val="999933"/>
    </a:hlink>
    <a:folHlink>
      <a:srgbClr val="B2B2B2"/>
    </a:folHlink>
  </a:clrScheme>
</a:themeOverride>
</file>