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5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8947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669925" marR="0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marL="1022350" marR="0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339850" marR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marL="1681161" marR="0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marL="2022475" marR="0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marL="2705100" marR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marL="3729037" marR="0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marL="5094287" marR="0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669925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marL="1022350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33985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marL="1681161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marL="2022475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marL="270510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marL="3729037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marL="5094287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669925" marR="0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marL="1022350" marR="0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339850" marR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marL="1681161" marR="0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marL="2022475" marR="0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marL="2705100" marR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marL="3729037" marR="0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marL="5094287" marR="0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381000" y="228600"/>
            <a:ext cx="8229599" cy="609600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...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Uso de estilos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50" y="21439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clases: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más genéricas no se aplican a ninguna etiqueta HTML por lo que en su descripción no se especifica el nombre de ninguna etiqueta.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.nombreclase {atributo:valor}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 .verde {color:green}</a:t>
            </a:r>
          </a:p>
          <a:p>
            <a:pPr marL="1022350" marR="0" lvl="2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clase así definida se puede aplicar a cualquier elemento de la página.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clases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identificadores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con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sintaxis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parecida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600" b="0" i="1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identificadores</a:t>
            </a:r>
            <a:r>
              <a:rPr lang="en-US" sz="26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solo se </a:t>
            </a:r>
            <a:r>
              <a:rPr lang="en-US" sz="2600" b="0" i="1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6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1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</a:t>
            </a:r>
            <a:r>
              <a:rPr lang="en-US" sz="26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un </a:t>
            </a:r>
            <a:r>
              <a:rPr lang="en-US" sz="2600" b="0" i="1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único</a:t>
            </a:r>
            <a:r>
              <a:rPr lang="en-US" sz="26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1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 lang="en-US" sz="2600" b="0" i="1" u="sng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Nombreetiqueta#nombreidentif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atributo:valor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nombreidentif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atributo:valor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342900" marR="0" lvl="0" indent="-25209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identificadores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identificadores: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#verde {color:green}</a:t>
            </a:r>
          </a:p>
          <a:p>
            <a: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id=“verde”&gt;Párrafo en color verde&lt;/p&gt;</a:t>
            </a:r>
          </a:p>
          <a:p>
            <a: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identificadores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identificadores se suelen usar cuando identificadores como </a:t>
            </a:r>
            <a:r>
              <a:rPr lang="en-US" sz="30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cabecera, contenidos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30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piepagina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definen el estilo de tres zonas de una página web.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 sentido que esos identificadores se repitan en varios elementos.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id=“cabecera”&gt;&lt;/div&gt;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id=“contenido”&gt;&lt;/div&gt;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id=“piepagina”&gt;&lt;/div&gt;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identificadores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grupación y anidamiento de selectores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selectores se pueden agrupar y anidar para conseguir estilos CSS.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Agrupamientos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referencia a la manera en la que se pueden escribir las reglas de estilo para conseguir un CSS más claro y fácil de entender.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aplicar el mismo estilo a un conjunto de selectores al mismo tiempo.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Selector1, selector2 {atributo1:valor1; atributo2:valor2}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selectores se pueden anidar con el fin de conseguir estilos más concretos y definidos.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CSS se llaman selectores contextuales.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anidado común: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usa para crear reglas sobre elementos que están rodeados de otros elementos.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h1 i b {color:blue}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 de selectores hijos: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lo que se desea es restringir que las etiquetas, además de estar en el mismo contexto, estén seguidas unas de otras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h1&gt;b {color:blue}</a:t>
            </a: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grupación y anidamiento de selectores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938075" y="3257175"/>
            <a:ext cx="6541199" cy="15845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</a:t>
            </a:r>
            <a:r>
              <a:rPr lang="en-US" sz="22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22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adyacentes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quiere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adyacente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HTML.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i+b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color:yellow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&lt;i&gt;Nota&lt;/i&gt;,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&lt;b&gt;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advertencia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&lt;/b&gt;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&lt;b&gt;Leer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detenidamente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solo 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aplicará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advertencia</a:t>
            </a:r>
            <a:r>
              <a:rPr lang="en-US" sz="20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grupación y anidamiento de selectores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uenas prácticas al escribir CSS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Recomendaciones a la hora de escribir CSS para que las modificaciones posteriores seán más fáciles. No están definidas en el estándar W3C, pero ayudan en el desarrollo.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selectores se nombran en minúsculas, nunca empezando por caracteres especiales o numéricos.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los selectores debe ser específico y claro, para que tenga una mayor capacidad expresiva.</a:t>
            </a:r>
          </a:p>
          <a:p>
            <a: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las clases e identificadores no debe describir una característica visual, como color, tamaño o posición. Si especificamos un nombre definiendo un color y cambia el color de la clase también se debería cambiar el nombre del selector.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nombres deben seguir más una visión semántica que estructural.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Comentarios: /*texto del comentario*/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uenas prácticas al escribir CSS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 las palabras mediante guiones o mayúsculas.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hacer uso excesivo de clases: utilizar en su lugar selectores contextuales o anidados.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Agrupar estilos según selector siempre que sea posible: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table.empleados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principio de un CSS es aconsejable definir los selectores de etiquetas.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uenas prácticas al escribir CSS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Introducción a CSS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separar en el desarrollo de un sitio web diseño de contenido.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 más eficiente de sitios web.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>
                <a:solidFill>
                  <a:schemeClr val="dk1"/>
                </a:solidFill>
              </a:rPr>
              <a:t>Definición de CSS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</a:pPr>
            <a:r>
              <a:rPr lang="en-US" sz="3000">
                <a:solidFill>
                  <a:schemeClr val="dk1"/>
                </a:solidFill>
              </a:rPr>
              <a:t>Mediante atributo style de HTML</a:t>
            </a:r>
          </a:p>
          <a:p>
            <a: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</a:pPr>
            <a:r>
              <a:rPr lang="en-US" sz="3000">
                <a:solidFill>
                  <a:schemeClr val="dk1"/>
                </a:solidFill>
              </a:rPr>
              <a:t>E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tiqueta &lt;</a:t>
            </a:r>
            <a:r>
              <a:rPr lang="en-US" sz="3000">
                <a:solidFill>
                  <a:schemeClr val="dk1"/>
                </a:solidFill>
              </a:rPr>
              <a:t>style&gt; dentro de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</a:pPr>
            <a:r>
              <a:rPr lang="en-US" sz="3000">
                <a:solidFill>
                  <a:schemeClr val="dk1"/>
                </a:solidFill>
              </a:rPr>
              <a:t>E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un fichero externo .css</a:t>
            </a:r>
          </a:p>
          <a:p>
            <a: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ATRIBUTOS. MODELO DE CAJAS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557337"/>
            <a:ext cx="7345361" cy="41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r>
              <a:rPr lang="en-US" sz="30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medida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Pulgadas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Centímetros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Milímetros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Puntos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Picas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dirty="0" err="1" smtClean="0">
                <a:solidFill>
                  <a:schemeClr val="dk1"/>
                </a:solidFill>
              </a:rPr>
              <a:t>em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30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sng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posición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Top, left, right, bottom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margin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Margin-left, margin-right, margin-top, margin-bottom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padding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puede traducir como relleno. Indica la distancia entre el borde y los elementos que se encuentran en el interior.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Padding-top, padding-right, padding-bottom, padding-left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border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definen el estilo y color del borde de la caja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Border-top, border-bottom, border-right, border-left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Algunos de las palabras claves son: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Dotted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Groove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Inset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outset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border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Border-radius: se usa para realizar bordes redondeados.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textos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vistos los atributos asociados a las clases estos son los atributos relacionados con la apariencia de textos, listas, tablas, enlaces e imágenes.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nombres en inglés y valores RGB.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unidades | xx-small | x-small | small | medium | large | x-large | xx-large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Font-family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Serif | sans-serif | cursive | fantasy | monospace. Indica la tipografia del texto.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| bold | bolder | lighter | 100 | 200 | … | 900. Para definir la anchura de los caracteres (efecto negrita) Normal=400, bold=700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| italic | oblique. Estilo de la fuente. Oblique es similar a italic.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extos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Párrafos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Line-height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| unidades. El alto de una línea y por tanto el espaciado entre líneas.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Text-decoration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none | underline | overline | line-through. Para establecer la decoración de un texto, si está subrayado, sobre-rayado o tachado.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Text-align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:alineación del texto.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Text-indent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Unidades. 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Text-transform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capitalize | uppercase | lowercase | none text-transform | none. Permite transformar el texto haciendo que tenga la primera letra en mayúsuculas, de todas las palabras, todo en mayúsculas o minúsculas.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fondo y ta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blas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Fondo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Background-image.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Caption-side: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| bottom. Posición del título.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Table-layout: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| fixed.</a:t>
            </a: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Border-collapse: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collapse | separate. Selección del modelo de los bordes.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Border-spacing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unidades. Espaciado entre los bordes de celdas adyacentes.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Empty-cells: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| hide. Visibilidad de los bordes de celda sin contenido.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visibilidad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8714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Visibilidad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Overflow: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| hidden | scroll | auto.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Comportamiento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Clip: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(top, right, bottom, left) | auto.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región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visible del 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dimensiones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rectángulo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ventana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Visibility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visible | hidden | collapse.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Visibilidad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El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común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visibility: hidden en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alrededor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reorganizan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oculta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listas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y enlaces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List-style-type: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 | circle | square…. Estilo aplicable a las listas.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List-style-image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url(</a:t>
            </a:r>
            <a:r>
              <a:rPr lang="en-US" sz="20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http://...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| none. Imagen aplicable a los elementos de las listas.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List-style-position: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| outside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Enlaces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A:link {atributos}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Visitados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A:visited {atributos}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Activos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A:active {tributos}. Los enlaces están activos en el preciso momento en que se pulsa sobre ellos.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Hover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A:hover {atributos}. Cuando el ratón está encima.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Definición de CSS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Varias formas de definir estilos: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el atributo </a:t>
            </a:r>
            <a:r>
              <a:rPr lang="en-US" sz="25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 una etiqueta.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&lt;p style=“background: black;”&gt;párrafo&lt;/p&gt;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 alta prioridad frente a otras reglas. Sin embargo es una desventaja porque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Imposibilita la reutilización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Dificulta el mantenimiento CSS.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 </a:t>
            </a:r>
            <a:r>
              <a:rPr lang="en-US" sz="25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 la cabecera. Esta etiqueta tiene varios atributos opcionales: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(requerido): para indicar que se aplica un estilo CSS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Media: para indicar el tipo de dispositivo.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Title: nombre que se le da al estilo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z-index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z-index permite definir el nivel de profundidad de una caja.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valor es un número entero.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0 suele tomarse como el nivel más bajo. Cuanto más alto sea el valor más cerca se mostrará la capa.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Z-index solo tiene efecto si aparece </a:t>
            </a:r>
            <a:r>
              <a:rPr lang="en-US" sz="27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Posicionamiento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puede tener como valores: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valor predeterminado. No provoca ningún posicionamiento especial de los elementos y por tanto, los atributos top, left, right y bottom no se tendrán en cuenta.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permite posicionar cajas de manera absoluta de manera definida mediante los valores top, left, bottom y right. Los elementos no se ven afectados por el lugar de otros elementos.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ve influenciado por los elementos anteriores pero top y left definen la distancia respecto al último elemento.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Posiciona la capa según posicionamiento absoluto, pero su posición final será siempre fija. Admiten valores top y left.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Precedencia de estilos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precedencia de estilos es una manera de indicar que un estilo definido prevalece por encima de otro definido en la misma o en CSS diferentes.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es necesario cuando hay dos o más estilos que actúan sobre los mismos atributos pero con diferente valor.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precedencia de estilos va asociado con el concepto de especificidad, que se refiere al peso de cada uno de los elementos de una hoja de estilo.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Precedencia de estilos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cálculo sencillo para calcular la especificidad de una regla es sumar los puntos según los selectores que contenga.</a:t>
            </a:r>
          </a:p>
          <a:p>
            <a:pPr marL="669925" marR="0" lvl="1" indent="-38798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punto: a un selector de etiqueta</a:t>
            </a:r>
          </a:p>
          <a:p>
            <a:pPr marL="669925" marR="0" lvl="1" indent="-38798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puntos: selector de clase</a:t>
            </a:r>
          </a:p>
          <a:p>
            <a:pPr marL="669925" marR="0" lvl="1" indent="-38798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puntos: selector de identificador.</a:t>
            </a:r>
          </a:p>
          <a:p>
            <a:pPr marL="669925" marR="0" lvl="1" indent="-38798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 puntos: atributo de estilo (atributo style).</a:t>
            </a:r>
          </a:p>
          <a:p>
            <a:pPr marL="342900" marR="0" lvl="0" indent="-393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Además de la especifidad, se puede utilizar la declaración </a:t>
            </a:r>
            <a:r>
              <a:rPr lang="en-US" sz="21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!important. </a:t>
            </a: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situa en el lado del valor del atributo, antes del ;.</a:t>
            </a:r>
          </a:p>
          <a:p>
            <a:pPr marL="669925" marR="0" lvl="1" indent="-38798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p{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background: #1199ff !important;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background: crimson;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 en cascada externa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</a:t>
            </a:r>
            <a:r>
              <a:rPr lang="en-US" sz="25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usa para definir la relación con el fichero enlazado: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rel=stylesheet especifica un estilo persistente o preferido.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Persistente es aquel que se aplica si están activas las hojas de estilo.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Preferido es uno que se aplica automáticamente. La combinación de rel=stylesheet y un atributo title especifica un atributo preferido. No se puede especificar más de un estilo preferido.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rel=“alternate stylesheet” define un estilo alterntivo que el usuario podría elegir para reemplazar la hoja de estilo preferido.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 en cascada externa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estilo también pede definirse mediante múltiples hojas de estilo.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rel=stylesheet href=“basico.css” title=“estilo”&gt;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rel=stylesheet href=“tablas.css” title=“estilo”&gt;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rel=stylesheet href=“formas.css” title=“estilo”&gt;</a:t>
            </a:r>
          </a:p>
          <a:p>
            <a:pPr marL="342900" marR="0" lvl="0" indent="-2397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 en cascada externa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 alternativa es usar la regla @import incluida dentro de las etiquetas </a:t>
            </a:r>
            <a:r>
              <a:rPr lang="en-US" sz="29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&lt;style&gt;@import url(“estilos.css”);&lt;/style&gt;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funcionamiento es igual que el anterior aunque @import no está soportado por todos los navegadores.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y test de verificación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W3C proporciona herramientas para validad código y hojas de estilo, comprobando si éstas son correctas según las gramáticas publicadas.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5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http://jigsaw.w3.org/css-validator/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 validación no encuentra errores, sus autores podrán incluir un icono como el siguiente indicando que los desarrolladores se han preocupado por crear un sitio web interoperable y acorde al estándar.</a:t>
            </a:r>
          </a:p>
          <a:p>
            <a:pPr marL="342900" marR="0" lvl="0" indent="-2397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t="50991" r="82319" b="27975"/>
          <a:stretch/>
        </p:blipFill>
        <p:spPr>
          <a:xfrm>
            <a:off x="2700336" y="4652962"/>
            <a:ext cx="2808286" cy="131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1300" y="3992825"/>
            <a:ext cx="7960799" cy="1026899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ventaja de utilizar hojas de estilo externas es que se pueden reutilizar en varios documentos.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enlazada a un documento mediante la etiqueta &lt;link&gt; que se coloca en la cabecera.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	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&lt;link rel=stylesheet href=“estilo.css” type=“text/css”&gt;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fichero css debe contener unicamente reglas de estilo.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en fichero</a:t>
            </a: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extern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Tipos de selectores.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 basados en: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Identificadores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etiquetas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{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valor}</a:t>
            </a:r>
          </a:p>
          <a:p>
            <a:pPr marL="1022350" marR="0" lvl="2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quiere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p.e.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color).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color:blue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342900" marR="0" lvl="0" indent="-25209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862000" y="3308575"/>
            <a:ext cx="7656600" cy="86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etiquetas: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definir atributos para varios selectores y selectores con varios atributos.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Selector1, selector2 {atributo1:valor1; atributo2:valor2}</a:t>
            </a:r>
          </a:p>
          <a:p>
            <a:pPr marL="1022350" marR="0" lvl="2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209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etiquetas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abstractos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estén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asociados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HTML, con el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efecto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Asociadas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directamente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Genéricas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clases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clases: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Nombreetiqueta.nombreclase {atributo:valor}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H1.verde {color:green}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H1.azul {color:blue}</a:t>
            </a:r>
          </a:p>
          <a:p>
            <a:pPr marL="1339850" marR="0" lvl="3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indicar que estilo aplicar a cada etiqueta: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 class=“nombreclase”&gt;texto&lt;/h1&gt;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clases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orde">
  <a:themeElements>
    <a:clrScheme name="Bord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2266</Words>
  <Application>Microsoft Office PowerPoint</Application>
  <PresentationFormat>Presentación en pantalla (4:3)</PresentationFormat>
  <Paragraphs>248</Paragraphs>
  <Slides>37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Borde</vt:lpstr>
      <vt:lpstr>Uso de estilos</vt:lpstr>
      <vt:lpstr>Introducción a CSS</vt:lpstr>
      <vt:lpstr>Definición de CSS</vt:lpstr>
      <vt:lpstr>Hojas de estilo en fichero externo</vt:lpstr>
      <vt:lpstr>Tipos de selectores.</vt:lpstr>
      <vt:lpstr>Selectores: etiquetas</vt:lpstr>
      <vt:lpstr>Selectores: etiquetas</vt:lpstr>
      <vt:lpstr>Selectores: clases</vt:lpstr>
      <vt:lpstr>Selectores: clases</vt:lpstr>
      <vt:lpstr>Selectores: clases</vt:lpstr>
      <vt:lpstr>Selectores: identificadores</vt:lpstr>
      <vt:lpstr>Selectores: identificadores</vt:lpstr>
      <vt:lpstr>Selectores: identificadores</vt:lpstr>
      <vt:lpstr>Agrupación y anidamiento de selectores</vt:lpstr>
      <vt:lpstr>Agrupación y anidamiento de selectores</vt:lpstr>
      <vt:lpstr>Agrupación y anidamiento de selectores</vt:lpstr>
      <vt:lpstr>Buenas prácticas al escribir CSS</vt:lpstr>
      <vt:lpstr>Buenas prácticas al escribir CSS</vt:lpstr>
      <vt:lpstr>Buenas prácticas al escribir CSS</vt:lpstr>
      <vt:lpstr>ATRIBUTOS. MODELO DE CAJAS</vt:lpstr>
      <vt:lpstr>Atributos. Modelo de cajas.</vt:lpstr>
      <vt:lpstr>Atributos. Modelo de cajas.</vt:lpstr>
      <vt:lpstr>Atributos. Modelo de cajas.</vt:lpstr>
      <vt:lpstr>Atributos. Modelo de cajas.</vt:lpstr>
      <vt:lpstr>ELEMENTOS: textos</vt:lpstr>
      <vt:lpstr>ELEMENTOS: textos</vt:lpstr>
      <vt:lpstr>ELEMENTOS: fondo y tablas</vt:lpstr>
      <vt:lpstr>ELEMENTOS: visibilidad</vt:lpstr>
      <vt:lpstr>ELEMENTOS: listas y enlaces</vt:lpstr>
      <vt:lpstr>z-index</vt:lpstr>
      <vt:lpstr>Posicionamiento</vt:lpstr>
      <vt:lpstr>Precedencia de estilos</vt:lpstr>
      <vt:lpstr>Precedencia de estilos</vt:lpstr>
      <vt:lpstr>Hojas de estilo en cascada externa</vt:lpstr>
      <vt:lpstr>Hojas de estilo en cascada externa</vt:lpstr>
      <vt:lpstr>Hojas de estilo en cascada externa</vt:lpstr>
      <vt:lpstr>Herramientas y test de verificación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estilos</dc:title>
  <cp:lastModifiedBy>alumno</cp:lastModifiedBy>
  <cp:revision>8</cp:revision>
  <dcterms:modified xsi:type="dcterms:W3CDTF">2015-10-06T12:01:00Z</dcterms:modified>
</cp:coreProperties>
</file>