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■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"/>
              <a:buChar char="❑"/>
              <a:defRPr b="0" baseline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■"/>
              <a:defRPr b="0" baseline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"/>
              <a:buChar char="❑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6225" marL="2022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marL="270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5287" marL="372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90537" marL="50942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8" name="Shape 18"/>
          <p:cNvSpPr/>
          <p:nvPr/>
        </p:nvSpPr>
        <p:spPr>
          <a:xfrm>
            <a:off x="609600" y="1219200"/>
            <a:ext cx="7924799" cy="914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1981200" y="3962400"/>
            <a:ext cx="6511924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■"/>
              <a:defRPr b="0" baseline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"/>
              <a:buChar char="❑"/>
              <a:defRPr b="0" baseline="0" i="0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■"/>
              <a:defRPr b="0" baseline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marL="13398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"/>
              <a:buChar char="❑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1" marL="168116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6225" marL="20224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marL="2705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5287" marL="37290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90537" marL="50942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■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"/>
              <a:buChar char="❑"/>
              <a:defRPr b="0" baseline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■"/>
              <a:defRPr b="0" baseline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"/>
              <a:buChar char="❑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6225" marL="2022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marL="270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5287" marL="372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90537" marL="50942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0" name="Shape 10"/>
          <p:cNvSpPr/>
          <p:nvPr/>
        </p:nvSpPr>
        <p:spPr>
          <a:xfrm>
            <a:off x="381000" y="228600"/>
            <a:ext cx="8229600" cy="6095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Edición de imágenes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GIMP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Herramientas disponibles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963736"/>
            <a:ext cx="8497886" cy="319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Ventana de opciones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Situada debajo de la Caja de herramientas nos muestra las diferentes opciones que podemos seleccionar de la herramienta elegida.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cambiamos la herramienta seleccionada cambian las opciones que corresponden a esa herramienta.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Crear una imagen nueva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223962"/>
            <a:ext cx="4048125" cy="4510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200" y="1916111"/>
            <a:ext cx="4441825" cy="319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Crear una imagen nueva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356100" y="1600200"/>
            <a:ext cx="43307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"/>
              <a:buAutoNum type="arabicPeriod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una imagen desde una plantilla proporcionada por el programa o creada por nosotros.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"/>
              <a:buAutoNum type="arabicPeriod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seleccionar el </a:t>
            </a: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tamaño de la imagen 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píxeles, pulgadas, milímetros, puntos, etc..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"/>
              <a:buAutoNum type="arabicPeriod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resolución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predeterminada para ver imágenes en la pantalla del ordenador. Los valores pueden cambiarse cuando el destino de la imagen es una impresora. </a:t>
            </a:r>
          </a:p>
          <a:p>
            <a:pPr indent="-252095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12875"/>
            <a:ext cx="4041774" cy="478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Crear una imagen nueva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427537" y="1557337"/>
            <a:ext cx="4321174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"/>
              <a:buAutoNum type="arabicPeriod" startAt="4"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Espacio o modo de color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RGB o escala de grises. La opción RGB permite usar más herramientas.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"/>
              <a:buAutoNum type="arabicPeriod" startAt="4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</a:t>
            </a: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relleno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El color de fondo es el que esté seleccionado en la herramienta </a:t>
            </a: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 de color 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(por defecto es blanco).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"/>
              <a:buAutoNum type="arabicPeriod" startAt="4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Aquí se puede añadir un comentario al archivo de la imagen. 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12875"/>
            <a:ext cx="4041774" cy="478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Crear una imagen nueva</a:t>
            </a:r>
          </a:p>
        </p:txBody>
      </p:sp>
      <p:pic>
        <p:nvPicPr>
          <p:cNvPr id="128" name="Shape 1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05" l="0" r="0" t="0"/>
          <a:stretch/>
        </p:blipFill>
        <p:spPr>
          <a:xfrm>
            <a:off x="1187450" y="1052512"/>
            <a:ext cx="6699249" cy="449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GIMP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b="12391" l="10334" r="6981" t="21658"/>
          <a:stretch/>
        </p:blipFill>
        <p:spPr>
          <a:xfrm>
            <a:off x="611187" y="1125537"/>
            <a:ext cx="8064499" cy="48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GIMP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2498725"/>
            <a:ext cx="8229600" cy="359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"/>
              <a:buChar char="■"/>
            </a:pPr>
            <a:r>
              <a:rPr b="1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Caja de Herramientas (1)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contiene, en la zona inferior, las </a:t>
            </a:r>
            <a:r>
              <a:rPr b="1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Opciones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herramienta seleccionada.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 a </a:t>
            </a:r>
            <a:r>
              <a:rPr b="1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Capas, Canales, Rutas y deshacer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(superior) y el acceso a las paletas de </a:t>
            </a:r>
            <a:r>
              <a:rPr b="1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Brochas, Patrones y Degradados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(inferior) (2)</a:t>
            </a:r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b="12391" l="10334" r="6981" t="21658"/>
          <a:stretch/>
        </p:blipFill>
        <p:spPr>
          <a:xfrm>
            <a:off x="5508625" y="620712"/>
            <a:ext cx="2663824" cy="15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b="9634" l="22135" r="21745" t="10829"/>
          <a:stretch/>
        </p:blipFill>
        <p:spPr>
          <a:xfrm>
            <a:off x="2874961" y="620712"/>
            <a:ext cx="5800725" cy="616584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Caja de herramientas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68312" y="1628775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Herramientas disponibles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95287" y="2327275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"/>
              <a:buChar char="■"/>
            </a:pPr>
            <a:r>
              <a:rPr b="1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de selección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(para elegir una determinada zona de la imagen) </a:t>
            </a:r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37997" l="34683" r="34294" t="32487"/>
          <a:stretch/>
        </p:blipFill>
        <p:spPr>
          <a:xfrm>
            <a:off x="6084887" y="476250"/>
            <a:ext cx="2449512" cy="174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575" y="3357562"/>
            <a:ext cx="3186112" cy="26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Herramientas disponibles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95287" y="2327275"/>
            <a:ext cx="5113337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"/>
              <a:buChar char="■"/>
            </a:pPr>
            <a:r>
              <a:rPr b="1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de pintura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(para modificar zonas de la imagen mediante técnicas de pintura) </a:t>
            </a:r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5" y="2492375"/>
            <a:ext cx="3186112" cy="404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b="37997" l="34683" r="34294" t="32487"/>
          <a:stretch/>
        </p:blipFill>
        <p:spPr>
          <a:xfrm>
            <a:off x="6084887" y="476250"/>
            <a:ext cx="2449512" cy="174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Herramientas disponibles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95287" y="2327275"/>
            <a:ext cx="5113337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"/>
              <a:buChar char="■"/>
            </a:pPr>
            <a:r>
              <a:rPr b="1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de transformación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37997" l="34683" r="34294" t="32487"/>
          <a:stretch/>
        </p:blipFill>
        <p:spPr>
          <a:xfrm>
            <a:off x="6084887" y="476250"/>
            <a:ext cx="2449512" cy="174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4525" y="2852736"/>
            <a:ext cx="2678112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Herramientas disponibles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95287" y="2327275"/>
            <a:ext cx="5113337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"/>
              <a:buChar char="■"/>
            </a:pPr>
            <a:r>
              <a:rPr b="1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de color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 accesibles directamente desde la Caja de herramientas por defecto GIMP, pero que pueden incluirse más adelante) 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37997" l="34683" r="34294" t="32487"/>
          <a:stretch/>
        </p:blipFill>
        <p:spPr>
          <a:xfrm>
            <a:off x="6084887" y="476250"/>
            <a:ext cx="2449512" cy="174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5962" y="2781300"/>
            <a:ext cx="2657474" cy="331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Herramientas disponibles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95287" y="2327275"/>
            <a:ext cx="8208962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"/>
              <a:buChar char="■"/>
            </a:pPr>
            <a:r>
              <a:rPr b="1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Otras herramientas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37997" l="34683" r="34294" t="32487"/>
          <a:stretch/>
        </p:blipFill>
        <p:spPr>
          <a:xfrm>
            <a:off x="6084887" y="476250"/>
            <a:ext cx="2449512" cy="174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611" y="3141661"/>
            <a:ext cx="54705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orde">
  <a:themeElements>
    <a:clrScheme name="default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