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0036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3211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14325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20675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9" name="Shape 19"/>
          <p:cNvGrpSpPr/>
          <p:nvPr/>
        </p:nvGrpSpPr>
        <p:grpSpPr>
          <a:xfrm>
            <a:off x="0" y="914400"/>
            <a:ext cx="8686800" cy="2514599"/>
            <a:chOff x="0" y="914400"/>
            <a:chExt cx="8686800" cy="2514599"/>
          </a:xfrm>
        </p:grpSpPr>
        <p:sp>
          <p:nvSpPr>
            <p:cNvPr id="20" name="Shape 20"/>
            <p:cNvSpPr/>
            <p:nvPr/>
          </p:nvSpPr>
          <p:spPr>
            <a:xfrm>
              <a:off x="228600" y="914400"/>
              <a:ext cx="2514599" cy="2514599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0" y="1676400"/>
              <a:ext cx="472440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3962400" y="1676400"/>
              <a:ext cx="4724400" cy="1143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09600" y="1524000"/>
              <a:ext cx="228600" cy="1449386"/>
            </a:xfrm>
            <a:custGeom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48600" y="1209675"/>
              <a:ext cx="261936" cy="1371599"/>
            </a:xfrm>
            <a:custGeom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marL="44767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marL="889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marL="129381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1" marL="16811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marL="207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0036" marL="24590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3211" marL="3236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14325" marL="44037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20675" marL="5959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0" y="1377950"/>
            <a:ext cx="2133599" cy="101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1447800" y="1377950"/>
            <a:ext cx="7239000" cy="10159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0036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3211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14325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20675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" name="Shape 12"/>
          <p:cNvSpPr/>
          <p:nvPr/>
        </p:nvSpPr>
        <p:spPr>
          <a:xfrm>
            <a:off x="838200" y="561975"/>
            <a:ext cx="152400" cy="1066800"/>
          </a:xfrm>
          <a:custGeom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262936" y="269875"/>
            <a:ext cx="152400" cy="1073149"/>
          </a:xfrm>
          <a:custGeom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Implantación de contenido multimedia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000"/>
              <a:buFont typeface="Noto Symbol"/>
              <a:buNone/>
            </a:pPr>
            <a:r>
              <a:rPr lang="en-US" sz="4000">
                <a:solidFill>
                  <a:schemeClr val="dk2"/>
                </a:solidFill>
              </a:rPr>
              <a:t>Audio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mejora para hacer más versátil esta opción es usar la etiqueta &lt;source&gt; pudiendo incluir varios tipos de ficheros de audio. Si no es soportada entonces pasa a la siguiente.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&lt;source src=“Aretha.mp3” type=“audio/mpeg” /&gt;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&lt;source src=“Aretha.ogg” type=“audio/ogg” /&gt;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etiqueta &lt;audio&gt; se le pueden aplicar estilos CSS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.audio-fondo{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width: 160px;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height: 36px;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etiqueta &lt;audio&gt; ofrece muchas ventajas ya que permite que los navegadores no necesiten complementos (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plugins)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del estilo Adobe Flash, Microsoft Silverlight, para reproducir audio.</a:t>
            </a:r>
          </a:p>
          <a:p>
            <a:pPr indent="-3054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HTML5: audio externo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&lt;object width="425" height="37" id="player894271" type="application/x-shockwave-flash" data="http://www.rtve.es/swf/4.0.25/RTVEPlayerAudio.swf"&gt;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&lt;param name="movie" value="http://www.rtve.es/swf/4.0.25/RTVEPlayerAudio.swf"&gt;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&lt;param name="allowScriptAccess" value="always"&gt;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&lt;param name="allowFullScreen" value="true"&gt;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&lt;param name="flashvars" value="assetID=894271_es_audios&amp;location=embed"&gt;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&lt;/object&gt;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utilizar javascript para personalizar el reproductor.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&lt;audio id="player" src="podcast.mp3"&gt;&lt;/audio&gt;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 onclick="document.getElementById('player').play()"&gt;Play&lt;/button&gt;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 onclick="document.getElementById('player').pause()"&gt;Pausa&lt;/button&gt;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 onclick="document.getElementById('player').volume+=0.1"&gt;+ Volumen&lt;/button&gt;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 onclick="document.getElementById('player').volume-=0.1"&gt;- Volumen&lt;/button&gt;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Consideraciones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audio se puede usar de dos maneras: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contenido: por ejemplo una cadena de radio necesita insertar sonido para que los usuarios puedan acceder a programas de días anteriores.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elemento decorativo, por ejemplo, música de fondo.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primer uso es inevitable y está asociado con el objetivo del sitio web.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embargo, el segundo es meramente ornamental, no imprescindible, con lo que se puede conseguir un efecto positivo o negativo. Debería aparecer la posibilidad de que el usuario lo apague o inicie cuando quiera.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ficheros audio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 de los más conocidos es .mp3.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Compresión de audio digital patentado que usa un algoritmo con pérdida para conseguir menor tamaño de fichero.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comprimirse usando una mayor o menor tasa de bits por segundo, consiguiendo una mayor o menor calidad de audio final y un tamaño diferente del fichero resultante.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Ficheros audio: codecs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códecs hacen referencia al tipo de compresión que se utiliza para el audio de un fichero.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ficheros audio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ficheros más utilizados: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Ogg: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Válido para audio y video.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Libre de patentes y diseñado para una gran eficiencia en streaming.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audio: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Media Audio (wma).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Wav: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Ocupa mucho espacio al no utilizar compresión.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Vqf: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 respecto a .mp3. Mayor calidad de sonido y ficheros de tamaño menor.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muy extendido.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Exigencia mayor de recursos.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Conversión de audio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navegadores no implementan reproductores para todos los tipos de ficheros de audio, luego será necesaria la conversión de tipos de ficheros.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diferentes programas que posibilitan la conversión de audio: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studio.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Audacity.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HTML4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de fondo en HTML4: Poner un sonido de fondo mediante etiquetas no es la opción más versátil. Existen dos etiquetas que, en teoría, lo permiten: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&lt;bgsound&gt;: tiene el inconveniente de que es solo entendible por Internet Explorer. Evidentemente, esto lo hace muy poco portable por lo que no se recomienda su uso.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&lt;bgsound src=“audios/Beethoven.wma” loop=“2” volume=“20” /&gt;</a:t>
            </a:r>
          </a:p>
          <a:p>
            <a:pPr indent="-385761" lvl="3" marL="1681161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ymbol"/>
              <a:buChar char="○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posibilidad de indicar infinite</a:t>
            </a:r>
          </a:p>
          <a:p>
            <a:pPr indent="-385761" lvl="3" marL="1681161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ymbol"/>
              <a:buChar char="○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HTML4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90550" y="1684336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4500" lvl="1" marL="889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&lt;embed&gt;: es una alternativa para insertar complementos (</a:t>
            </a:r>
            <a:r>
              <a:rPr b="0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audio y vídeo que es compatible para todos los navegadores. Sin embargo, no está incluidad dentro del estándar W3C por lo que su implementación depende de los navegadores, y no todos las interpretan igual.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&lt;embed src=“audios/Aretha.mp3” height=“0” type=“audio/mpeg” loop=“false” controller=“false”&gt;</a:t>
            </a:r>
          </a:p>
          <a:p>
            <a:pPr indent="0" lvl="0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especifica la ruta del fichero de audio</a:t>
            </a: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autostart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si el fichero se reproducirá </a:t>
            </a:r>
            <a:r>
              <a:rPr lang="en-US" sz="1600">
                <a:solidFill>
                  <a:schemeClr val="dk1"/>
                </a:solidFill>
              </a:rPr>
              <a:t>automáticamente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(true/false)</a:t>
            </a: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true/false</a:t>
            </a: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tamaño de la consola de control de sonido.</a:t>
            </a: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si aparece o no la consola de controles del reproductor.</a:t>
            </a:r>
          </a:p>
          <a:p>
            <a:pPr indent="447675" lvl="1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○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el tipo de fichero de audio utilizado con lo que el navegador puede utilizar el plugin adecuado.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HTML4: Descargar audio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manera más sencilla de incluir soinido es dejando al usuario la opción de escucharlos o no en local. En realidad es más una opción de descarga.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&lt;a href=“audios/Beethoven.wma”&gt;Audio de Beethoven&lt;/a&gt;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71550" y="19891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la inclusión de sonidos HTML5 intenta paliar muchos de los inconvenientes de las etiquetas &lt;bgsound&gt; y &lt;embed&gt;.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&lt;audio&gt;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Autoplay: especifica que el audio debería empezar automaticamente.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Controls: indica que los controles de reproducción serán visibles.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indica que el audio se repetirá continuamente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Preload: indica si el audio debería ser cargado con la página (auto/none)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</a:p>
          <a:p>
            <a:pPr indent="-404812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&lt;audio src=“audios/Aretha.mp3” controls=“controls” autoplay /&gt;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je">
  <a:themeElements>
    <a:clrScheme name="Eje 1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663300"/>
      </a:accent1>
      <a:accent2>
        <a:srgbClr val="CCCC99"/>
      </a:accent2>
      <a:accent3>
        <a:srgbClr val="FFFFFF"/>
      </a:accent3>
      <a:accent4>
        <a:srgbClr val="663300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292929"/>
    </a:dk1>
    <a:lt1>
      <a:srgbClr val="FFFFFF"/>
    </a:lt1>
    <a:dk2>
      <a:srgbClr val="000000"/>
    </a:dk2>
    <a:lt2>
      <a:srgbClr val="808080"/>
    </a:lt2>
    <a:accent1>
      <a:srgbClr val="663300"/>
    </a:accent1>
    <a:accent2>
      <a:srgbClr val="CCCC99"/>
    </a:accent2>
    <a:accent3>
      <a:srgbClr val="FFFFFF"/>
    </a:accent3>
    <a:accent4>
      <a:srgbClr val="663300"/>
    </a:accent4>
    <a:accent5>
      <a:srgbClr val="CCCC99"/>
    </a:accent5>
    <a:accent6>
      <a:srgbClr val="FFFFFF"/>
    </a:accent6>
    <a:hlink>
      <a:srgbClr val="999933"/>
    </a:hlink>
    <a:folHlink>
      <a:srgbClr val="B2B2B2"/>
    </a:folHlink>
  </a:clrScheme>
</a:themeOverride>
</file>