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Garamond-italic.fntdata"/><Relationship Id="rId10" Type="http://schemas.openxmlformats.org/officeDocument/2006/relationships/slide" Target="slides/slide5.xml"/><Relationship Id="rId21" Type="http://schemas.openxmlformats.org/officeDocument/2006/relationships/font" Target="fonts/Garamo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❑"/>
              <a:defRPr b="0" baseline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baseline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❑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8" name="Shape 18"/>
          <p:cNvSpPr/>
          <p:nvPr/>
        </p:nvSpPr>
        <p:spPr>
          <a:xfrm>
            <a:off x="609600" y="1219200"/>
            <a:ext cx="7924799" cy="914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81200" y="3962400"/>
            <a:ext cx="6511924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baseline="0" i="0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❑"/>
              <a:defRPr b="0" baseline="0" i="0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baseline="0" i="0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marL="13398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❑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1" marL="1681161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6225" marL="20224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marL="27051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5287" marL="37290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90537" marL="509428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19075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7965" marL="669925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❑"/>
              <a:defRPr b="0" baseline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1144" marL="10223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■"/>
              <a:defRPr b="0" baseline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34950" marL="1339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Char char="❑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52411" marL="168116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6225" marL="20224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marL="27051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5287" marL="372903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90537" marL="50942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Char char="▪"/>
              <a:def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243637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</a:p>
        </p:txBody>
      </p:sp>
      <p:sp>
        <p:nvSpPr>
          <p:cNvPr id="10" name="Shape 10"/>
          <p:cNvSpPr/>
          <p:nvPr/>
        </p:nvSpPr>
        <p:spPr>
          <a:xfrm>
            <a:off x="381000" y="228600"/>
            <a:ext cx="8229600" cy="609599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914400" y="1524000"/>
            <a:ext cx="762317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50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Audacity: interfaz y configuración básica.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Edición de sonido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Barra de herramientas de mezcla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Ajusta los niveles de entrada y de salida del dispositivo audio y se escoge el dispositivo de entrada para la grabación.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volumen de salida no afecta al fichero de audio cuando se guarda o se exporta a otro formato; es un simple regulador de volumen; el archivo mantiene sus niveles originales.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volumen de entrada, en cambio, si afecta al nivel final de la onda del sonido grabado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Barra de herramientas de mezcla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1700211"/>
            <a:ext cx="6443661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Shape 95"/>
          <p:cNvGrpSpPr/>
          <p:nvPr/>
        </p:nvGrpSpPr>
        <p:grpSpPr>
          <a:xfrm>
            <a:off x="323850" y="908050"/>
            <a:ext cx="8405811" cy="3090861"/>
            <a:chOff x="323850" y="1628775"/>
            <a:chExt cx="8405811" cy="3090861"/>
          </a:xfrm>
        </p:grpSpPr>
        <p:pic>
          <p:nvPicPr>
            <p:cNvPr id="96" name="Shape 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8312" y="2205036"/>
              <a:ext cx="8261349" cy="2514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/>
            <p:nvPr/>
          </p:nvSpPr>
          <p:spPr>
            <a:xfrm>
              <a:off x="323850" y="1628775"/>
              <a:ext cx="6119811" cy="165576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Menú de pista audio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Audacity es un editor de audio multipista, es decir, podemos tener varias pistas en un mismo proyecto, reproducirlas todas a la vez, silenciar alguna de ellas, etc.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pista aparece en una ventana separada en el área de trabajo y tiene un menú desplegable con las siguientes opciones.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Menú de pista audio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6" y="1268412"/>
            <a:ext cx="9072561" cy="472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Configuración básica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346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Noto Sans Symbols"/>
              <a:buChar char="■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 la opción de </a:t>
            </a:r>
            <a:r>
              <a:rPr b="1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Edición/Preferencias </a:t>
            </a:r>
            <a:r>
              <a:rPr b="0" baseline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accede al diálogo de configuración del programa:</a:t>
            </a:r>
          </a:p>
          <a:p>
            <a:pPr indent="-24384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4" lvl="1" marL="66992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Dispositivos: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dispositivo adecuado tanto para la reproducción como para la grabación (habitualmente, la tarjeta de sonido), así como el número de canales deseados para las grabaciones.</a:t>
            </a:r>
          </a:p>
          <a:p>
            <a:pPr indent="-327024" lvl="1" marL="66992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Calidad: 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parámetros por defecto que se aplicarán a las nuevas ondas. Estos valores pueden cambiarse posteriormente.</a:t>
            </a:r>
          </a:p>
          <a:p>
            <a:pPr indent="-327024" lvl="1" marL="66992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Noto Sans Symbols"/>
              <a:buChar char="❑"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Importar/Exportar: </a:t>
            </a: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configurar la importación y exportación de ficheros</a:t>
            </a:r>
          </a:p>
          <a:p>
            <a:pPr indent="-258444" lvl="1" marL="669925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2" marL="10223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 de exportación de MP3: 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poder exportar nuestros trabajos a formato MP3, será necesario indicarle a Audacity dónde se encuentra la </a:t>
            </a:r>
            <a:r>
              <a:rPr b="1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biblioteca LAME MP3</a:t>
            </a:r>
            <a:r>
              <a:rPr b="0" baseline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Si no disponemos de ella, deberemos descargarla.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Introducción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números programas de edición de audio.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Audacity es un programa gratuito de código abierto que nos permitirá realizar las funciones necesarias de edición, grabación y efectos de sonido.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68312" y="26035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Objetivos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74762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Conocer la interfaz de Audacity y configurar las opciones básicas del programa.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Aprender las operaciones básicas de edición de sonido y la edición de pistas.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Configurar los parámetros de calidad de grabación, ajustar los niveles de entrada y salida ygrabar sonido de un dispositivo de entrada (micro, auxiliar, CD...).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Instalar, configurar y aplicar efectos y filtros de Audacity.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 MP3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Exportar el audio a otros formatos de archivo (WAV, FLAC, AC3, M4A, WMA...).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Grabar una o más pistas de narración de un </a:t>
            </a:r>
            <a:r>
              <a:rPr b="0" baseline="0" i="1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podcast</a:t>
            </a:r>
            <a:r>
              <a:rPr b="0" baseline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aplicarle efectos para mejorar el resultado final y exportar el audio de forma adecuada.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Interfaz y configuración básica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125537"/>
            <a:ext cx="7200900" cy="476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Barra de herramientas de control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Botones de control de reproducción y grabación de audio.</a:t>
            </a: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2997200"/>
            <a:ext cx="74168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Botones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190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484312"/>
            <a:ext cx="8280399" cy="46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Botones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412875"/>
            <a:ext cx="5041899" cy="47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2852736"/>
            <a:ext cx="6119811" cy="30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38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Barra de herramientas de medición de niveles.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barra se usa, principalmente, para asegurar un nivel de onda lo más alto posible.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Garamond"/>
              <a:buNone/>
            </a:pPr>
            <a:r>
              <a:rPr b="0" baseline="0" i="0" lang="en-US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Barra de herramientas de edición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4999"/>
              <a:buFont typeface="Noto Sans Symbols"/>
              <a:buChar char="■"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funciones básicas de edición de la onda</a:t>
            </a: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39410" l="0" r="0" t="3622"/>
          <a:stretch/>
        </p:blipFill>
        <p:spPr>
          <a:xfrm>
            <a:off x="755650" y="2636836"/>
            <a:ext cx="7777162" cy="21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778125" y="4868862"/>
            <a:ext cx="35226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Trim: Borra todas las muestras excepto las seleccionadas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rde">
  <a:themeElements>
    <a:clrScheme name="default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CC9900"/>
      </a:accent4>
      <a:accent5>
        <a:srgbClr val="3B812F"/>
      </a:accent5>
      <a:accent6>
        <a:srgbClr val="FFFFFF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