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Garamond"/>
      <p:regular r:id="rId22"/>
      <p:bold r:id="rId23"/>
      <p:italic r:id="rId24"/>
      <p:boldItalic r:id="rId25"/>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Garamond-regular.fntdata"/><Relationship Id="rId21" Type="http://schemas.openxmlformats.org/officeDocument/2006/relationships/slide" Target="slides/slide16.xml"/><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 name="Shape 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5" name="Shape 1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8" name="Shape 1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 name="Shape 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6" name="Shape 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3" name="Shape 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0" name="Shape 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7" name="Shape 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3" name="Shape 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0" name="Shape 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7" name="Shape 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914400" y="1524000"/>
            <a:ext cx="7623174" cy="17526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1pPr>
            <a:lvl2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2pPr>
            <a:lvl3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3pPr>
            <a:lvl4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4pPr>
            <a:lvl5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5pPr>
            <a:lvl6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6pPr>
            <a:lvl7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7pPr>
            <a:lvl8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8pPr>
            <a:lvl9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9pPr>
          </a:lstStyle>
          <a:p/>
        </p:txBody>
      </p:sp>
      <p:sp>
        <p:nvSpPr>
          <p:cNvPr id="14" name="Shape 14"/>
          <p:cNvSpPr txBox="1"/>
          <p:nvPr>
            <p:ph idx="1" type="subTitle"/>
          </p:nvPr>
        </p:nvSpPr>
        <p:spPr>
          <a:xfrm>
            <a:off x="1981200" y="3962400"/>
            <a:ext cx="6553200" cy="1752600"/>
          </a:xfrm>
          <a:prstGeom prst="rect">
            <a:avLst/>
          </a:prstGeom>
          <a:noFill/>
          <a:ln>
            <a:noFill/>
          </a:ln>
        </p:spPr>
        <p:txBody>
          <a:bodyPr anchorCtr="0" anchor="t" bIns="91425" lIns="91425" rIns="91425" tIns="91425"/>
          <a:lstStyle>
            <a:lvl1pPr indent="-219075" marL="342900" marR="0" rtl="0" algn="l">
              <a:lnSpc>
                <a:spcPct val="100000"/>
              </a:lnSpc>
              <a:spcBef>
                <a:spcPts val="600"/>
              </a:spcBef>
              <a:spcAft>
                <a:spcPts val="0"/>
              </a:spcAft>
              <a:buClr>
                <a:schemeClr val="accent1"/>
              </a:buClr>
              <a:buFont typeface="Noto Sans Symbols"/>
              <a:buChar char="■"/>
              <a:defRPr b="0" baseline="0" i="0" sz="3000" u="none" cap="none" strike="noStrike">
                <a:solidFill>
                  <a:schemeClr val="dk1"/>
                </a:solidFill>
                <a:latin typeface="Arial"/>
                <a:ea typeface="Arial"/>
                <a:cs typeface="Arial"/>
                <a:sym typeface="Arial"/>
              </a:defRPr>
            </a:lvl1pPr>
            <a:lvl2pPr indent="-227965" marL="669925" marR="0" rtl="0" algn="l">
              <a:lnSpc>
                <a:spcPct val="100000"/>
              </a:lnSpc>
              <a:spcBef>
                <a:spcPts val="520"/>
              </a:spcBef>
              <a:spcAft>
                <a:spcPts val="0"/>
              </a:spcAft>
              <a:buClr>
                <a:schemeClr val="accent2"/>
              </a:buClr>
              <a:buFont typeface="Noto Sans Symbols"/>
              <a:buChar char="❑"/>
              <a:defRPr b="0" baseline="0" i="0" sz="2600" u="none" cap="none" strike="noStrike">
                <a:solidFill>
                  <a:schemeClr val="dk1"/>
                </a:solidFill>
                <a:latin typeface="Arial"/>
                <a:ea typeface="Arial"/>
                <a:cs typeface="Arial"/>
                <a:sym typeface="Arial"/>
              </a:defRPr>
            </a:lvl2pPr>
            <a:lvl3pPr indent="-271144" marL="1022350" marR="0" rtl="0" algn="l">
              <a:lnSpc>
                <a:spcPct val="100000"/>
              </a:lnSpc>
              <a:spcBef>
                <a:spcPts val="440"/>
              </a:spcBef>
              <a:spcAft>
                <a:spcPts val="0"/>
              </a:spcAft>
              <a:buClr>
                <a:schemeClr val="accent1"/>
              </a:buClr>
              <a:buFont typeface="Noto Sans Symbols"/>
              <a:buChar char="■"/>
              <a:defRPr b="0" baseline="0" i="0" sz="2200" u="none" cap="none" strike="noStrike">
                <a:solidFill>
                  <a:schemeClr val="dk1"/>
                </a:solidFill>
                <a:latin typeface="Arial"/>
                <a:ea typeface="Arial"/>
                <a:cs typeface="Arial"/>
                <a:sym typeface="Arial"/>
              </a:defRPr>
            </a:lvl3pPr>
            <a:lvl4pPr indent="-234950" marL="1339850" marR="0" rtl="0" algn="l">
              <a:lnSpc>
                <a:spcPct val="100000"/>
              </a:lnSpc>
              <a:spcBef>
                <a:spcPts val="400"/>
              </a:spcBef>
              <a:spcAft>
                <a:spcPts val="0"/>
              </a:spcAft>
              <a:buClr>
                <a:schemeClr val="accent2"/>
              </a:buClr>
              <a:buFont typeface="Noto Sans Symbols"/>
              <a:buChar char="❑"/>
              <a:defRPr b="0" baseline="0" i="0" sz="2000" u="none" cap="none" strike="noStrike">
                <a:solidFill>
                  <a:schemeClr val="dk1"/>
                </a:solidFill>
                <a:latin typeface="Arial"/>
                <a:ea typeface="Arial"/>
                <a:cs typeface="Arial"/>
                <a:sym typeface="Arial"/>
              </a:defRPr>
            </a:lvl4pPr>
            <a:lvl5pPr indent="-252411" marL="1681161"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5pPr>
            <a:lvl6pPr indent="-276225" marL="2022475"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6pPr>
            <a:lvl7pPr indent="-323850" marL="2705100"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7pPr>
            <a:lvl8pPr indent="-395287" marL="372903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8pPr>
            <a:lvl9pPr indent="-490537" marL="509428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15" name="Shape 15"/>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3124200" y="6243637"/>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17" name="Shape 17"/>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ramond"/>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
        <p:nvSpPr>
          <p:cNvPr id="18" name="Shape 18"/>
          <p:cNvSpPr/>
          <p:nvPr/>
        </p:nvSpPr>
        <p:spPr>
          <a:xfrm>
            <a:off x="609600" y="1219200"/>
            <a:ext cx="7924799" cy="914400"/>
          </a:xfrm>
          <a:custGeom>
            <a:pathLst>
              <a:path extrusionOk="0" h="120000" w="120000">
                <a:moveTo>
                  <a:pt x="0" y="120000"/>
                </a:moveTo>
                <a:lnTo>
                  <a:pt x="0" y="0"/>
                </a:lnTo>
                <a:lnTo>
                  <a:pt x="120000" y="0"/>
                </a:lnTo>
              </a:path>
            </a:pathLst>
          </a:custGeom>
          <a:noFill/>
          <a:ln cap="flat" cmpd="sng" w="254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cxnSp>
        <p:nvCxnSpPr>
          <p:cNvPr id="19" name="Shape 19"/>
          <p:cNvCxnSpPr/>
          <p:nvPr/>
        </p:nvCxnSpPr>
        <p:spPr>
          <a:xfrm>
            <a:off x="1981200" y="3962400"/>
            <a:ext cx="6511924" cy="0"/>
          </a:xfrm>
          <a:prstGeom prst="straightConnector1">
            <a:avLst/>
          </a:prstGeom>
          <a:noFill/>
          <a:ln cap="flat" cmpd="sng" w="19050">
            <a:solidFill>
              <a:schemeClr val="accent1"/>
            </a:solidFill>
            <a:prstDash val="solid"/>
            <a:miter/>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text">
    <p:spTree>
      <p:nvGrpSpPr>
        <p:cNvPr id="20" name="Shape 20"/>
        <p:cNvGrpSpPr/>
        <p:nvPr/>
      </p:nvGrpSpPr>
      <p:grpSpPr>
        <a:xfrm>
          <a:off x="0" y="0"/>
          <a:ext cx="0" cy="0"/>
          <a:chOff x="0" y="0"/>
          <a:chExt cx="0" cy="0"/>
        </a:xfrm>
      </p:grpSpPr>
      <p:sp>
        <p:nvSpPr>
          <p:cNvPr id="21" name="Shape 21"/>
          <p:cNvSpPr txBox="1"/>
          <p:nvPr>
            <p:ph type="title"/>
          </p:nvPr>
        </p:nvSpPr>
        <p:spPr>
          <a:xfrm>
            <a:off x="457200" y="277812"/>
            <a:ext cx="8229600" cy="1139825"/>
          </a:xfrm>
          <a:prstGeom prst="rect">
            <a:avLst/>
          </a:prstGeom>
          <a:noFill/>
          <a:ln>
            <a:noFill/>
          </a:ln>
        </p:spPr>
        <p:txBody>
          <a:bodyPr anchorCtr="0" anchor="t" bIns="91425" lIns="91425" rIns="91425" tIns="91425"/>
          <a:lstStyle>
            <a:lvl1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1pPr>
            <a:lvl2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2pPr>
            <a:lvl3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3pPr>
            <a:lvl4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4pPr>
            <a:lvl5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5pPr>
            <a:lvl6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6pPr>
            <a:lvl7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7pPr>
            <a:lvl8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8pPr>
            <a:lvl9pPr indent="0" marL="0" rtl="0" algn="l">
              <a:lnSpc>
                <a:spcPct val="100000"/>
              </a:lnSpc>
              <a:spcBef>
                <a:spcPts val="0"/>
              </a:spcBef>
              <a:spcAft>
                <a:spcPts val="0"/>
              </a:spcAft>
              <a:defRPr b="0" baseline="0" i="0" sz="4200" u="none">
                <a:solidFill>
                  <a:schemeClr val="dk2"/>
                </a:solidFill>
                <a:latin typeface="Garamond"/>
                <a:ea typeface="Garamond"/>
                <a:cs typeface="Garamond"/>
                <a:sym typeface="Garamond"/>
              </a:defRPr>
            </a:lvl9pPr>
          </a:lstStyle>
          <a:p/>
        </p:txBody>
      </p:sp>
      <p:sp>
        <p:nvSpPr>
          <p:cNvPr id="22" name="Shape 22"/>
          <p:cNvSpPr txBox="1"/>
          <p:nvPr>
            <p:ph idx="1" type="body"/>
          </p:nvPr>
        </p:nvSpPr>
        <p:spPr>
          <a:xfrm>
            <a:off x="457200" y="1600200"/>
            <a:ext cx="8229600" cy="4530724"/>
          </a:xfrm>
          <a:prstGeom prst="rect">
            <a:avLst/>
          </a:prstGeom>
          <a:noFill/>
          <a:ln>
            <a:noFill/>
          </a:ln>
        </p:spPr>
        <p:txBody>
          <a:bodyPr anchorCtr="0" anchor="t" bIns="91425" lIns="91425" rIns="91425" tIns="91425"/>
          <a:lstStyle>
            <a:lvl1pPr indent="-219075" marL="342900" rtl="0" algn="l">
              <a:lnSpc>
                <a:spcPct val="100000"/>
              </a:lnSpc>
              <a:spcBef>
                <a:spcPts val="600"/>
              </a:spcBef>
              <a:spcAft>
                <a:spcPts val="0"/>
              </a:spcAft>
              <a:buClr>
                <a:schemeClr val="accent1"/>
              </a:buClr>
              <a:buFont typeface="Noto Sans Symbols"/>
              <a:buChar char="■"/>
              <a:defRPr b="0" baseline="0" i="0" sz="3000" u="none">
                <a:solidFill>
                  <a:schemeClr val="dk1"/>
                </a:solidFill>
                <a:latin typeface="Arial"/>
                <a:ea typeface="Arial"/>
                <a:cs typeface="Arial"/>
                <a:sym typeface="Arial"/>
              </a:defRPr>
            </a:lvl1pPr>
            <a:lvl2pPr indent="-227965" marL="669925" rtl="0" algn="l">
              <a:lnSpc>
                <a:spcPct val="100000"/>
              </a:lnSpc>
              <a:spcBef>
                <a:spcPts val="520"/>
              </a:spcBef>
              <a:spcAft>
                <a:spcPts val="0"/>
              </a:spcAft>
              <a:buClr>
                <a:schemeClr val="accent2"/>
              </a:buClr>
              <a:buFont typeface="Noto Sans Symbols"/>
              <a:buChar char="❑"/>
              <a:defRPr b="0" baseline="0" i="0" sz="2600" u="none">
                <a:solidFill>
                  <a:schemeClr val="dk1"/>
                </a:solidFill>
                <a:latin typeface="Arial"/>
                <a:ea typeface="Arial"/>
                <a:cs typeface="Arial"/>
                <a:sym typeface="Arial"/>
              </a:defRPr>
            </a:lvl2pPr>
            <a:lvl3pPr indent="-271144" marL="1022350" rtl="0" algn="l">
              <a:lnSpc>
                <a:spcPct val="100000"/>
              </a:lnSpc>
              <a:spcBef>
                <a:spcPts val="440"/>
              </a:spcBef>
              <a:spcAft>
                <a:spcPts val="0"/>
              </a:spcAft>
              <a:buClr>
                <a:schemeClr val="accent1"/>
              </a:buClr>
              <a:buFont typeface="Noto Sans Symbols"/>
              <a:buChar char="■"/>
              <a:defRPr b="0" baseline="0" i="0" sz="2200" u="none">
                <a:solidFill>
                  <a:schemeClr val="dk1"/>
                </a:solidFill>
                <a:latin typeface="Arial"/>
                <a:ea typeface="Arial"/>
                <a:cs typeface="Arial"/>
                <a:sym typeface="Arial"/>
              </a:defRPr>
            </a:lvl3pPr>
            <a:lvl4pPr indent="-234950" marL="1339850" rtl="0" algn="l">
              <a:lnSpc>
                <a:spcPct val="100000"/>
              </a:lnSpc>
              <a:spcBef>
                <a:spcPts val="400"/>
              </a:spcBef>
              <a:spcAft>
                <a:spcPts val="0"/>
              </a:spcAft>
              <a:buClr>
                <a:schemeClr val="accent2"/>
              </a:buClr>
              <a:buFont typeface="Noto Sans Symbols"/>
              <a:buChar char="❑"/>
              <a:defRPr b="0" baseline="0" i="0" sz="2000" u="none">
                <a:solidFill>
                  <a:schemeClr val="dk1"/>
                </a:solidFill>
                <a:latin typeface="Arial"/>
                <a:ea typeface="Arial"/>
                <a:cs typeface="Arial"/>
                <a:sym typeface="Arial"/>
              </a:defRPr>
            </a:lvl4pPr>
            <a:lvl5pPr indent="-252411" marL="1681161"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5pPr>
            <a:lvl6pPr indent="-276225" marL="2022475"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6pPr>
            <a:lvl7pPr indent="-323850" marL="2705100"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7pPr>
            <a:lvl8pPr indent="-395287" marL="3729037"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8pPr>
            <a:lvl9pPr indent="-490537" marL="5094287" rtl="0" algn="l">
              <a:lnSpc>
                <a:spcPct val="100000"/>
              </a:lnSpc>
              <a:spcBef>
                <a:spcPts val="400"/>
              </a:spcBef>
              <a:spcAft>
                <a:spcPts val="0"/>
              </a:spcAft>
              <a:buClr>
                <a:schemeClr val="accent1"/>
              </a:buClr>
              <a:buFont typeface="Noto Sans Symbols"/>
              <a:buChar char="▪"/>
              <a:defRPr b="0" baseline="0" i="0" sz="2000" u="none">
                <a:solidFill>
                  <a:schemeClr val="dk1"/>
                </a:solidFill>
                <a:latin typeface="Arial"/>
                <a:ea typeface="Arial"/>
                <a:cs typeface="Arial"/>
                <a:sym typeface="Arial"/>
              </a:defRPr>
            </a:lvl9pPr>
          </a:lstStyle>
          <a:p/>
        </p:txBody>
      </p:sp>
      <p:sp>
        <p:nvSpPr>
          <p:cNvPr id="23" name="Shape 23"/>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24" name="Shape 24"/>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25" name="Shape 25"/>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7812"/>
            <a:ext cx="8229600" cy="1139825"/>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1pPr>
            <a:lvl2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2pPr>
            <a:lvl3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3pPr>
            <a:lvl4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4pPr>
            <a:lvl5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5pPr>
            <a:lvl6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6pPr>
            <a:lvl7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7pPr>
            <a:lvl8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8pPr>
            <a:lvl9pPr indent="0" marL="0" marR="0" rtl="0" algn="l">
              <a:lnSpc>
                <a:spcPct val="100000"/>
              </a:lnSpc>
              <a:spcBef>
                <a:spcPts val="0"/>
              </a:spcBef>
              <a:spcAft>
                <a:spcPts val="0"/>
              </a:spcAft>
              <a:defRPr b="0" baseline="0" i="0" sz="4200" u="none" cap="none" strike="noStrike">
                <a:solidFill>
                  <a:schemeClr val="dk2"/>
                </a:solidFill>
                <a:latin typeface="Garamond"/>
                <a:ea typeface="Garamond"/>
                <a:cs typeface="Garamond"/>
                <a:sym typeface="Garamond"/>
              </a:defRPr>
            </a:lvl9pPr>
          </a:lstStyle>
          <a:p/>
        </p:txBody>
      </p:sp>
      <p:sp>
        <p:nvSpPr>
          <p:cNvPr id="6" name="Shape 6"/>
          <p:cNvSpPr txBox="1"/>
          <p:nvPr>
            <p:ph idx="1" type="body"/>
          </p:nvPr>
        </p:nvSpPr>
        <p:spPr>
          <a:xfrm>
            <a:off x="457200" y="1600200"/>
            <a:ext cx="8229600" cy="4530724"/>
          </a:xfrm>
          <a:prstGeom prst="rect">
            <a:avLst/>
          </a:prstGeom>
          <a:noFill/>
          <a:ln>
            <a:noFill/>
          </a:ln>
        </p:spPr>
        <p:txBody>
          <a:bodyPr anchorCtr="0" anchor="t" bIns="91425" lIns="91425" rIns="91425" tIns="91425"/>
          <a:lstStyle>
            <a:lvl1pPr indent="-219075" marL="342900" marR="0" rtl="0" algn="l">
              <a:lnSpc>
                <a:spcPct val="100000"/>
              </a:lnSpc>
              <a:spcBef>
                <a:spcPts val="600"/>
              </a:spcBef>
              <a:spcAft>
                <a:spcPts val="0"/>
              </a:spcAft>
              <a:buClr>
                <a:schemeClr val="accent1"/>
              </a:buClr>
              <a:buFont typeface="Noto Sans Symbols"/>
              <a:buChar char="■"/>
              <a:defRPr b="0" baseline="0" i="0" sz="3000" u="none" cap="none" strike="noStrike">
                <a:solidFill>
                  <a:schemeClr val="dk1"/>
                </a:solidFill>
                <a:latin typeface="Arial"/>
                <a:ea typeface="Arial"/>
                <a:cs typeface="Arial"/>
                <a:sym typeface="Arial"/>
              </a:defRPr>
            </a:lvl1pPr>
            <a:lvl2pPr indent="-227965" marL="669925" marR="0" rtl="0" algn="l">
              <a:lnSpc>
                <a:spcPct val="100000"/>
              </a:lnSpc>
              <a:spcBef>
                <a:spcPts val="520"/>
              </a:spcBef>
              <a:spcAft>
                <a:spcPts val="0"/>
              </a:spcAft>
              <a:buClr>
                <a:schemeClr val="accent2"/>
              </a:buClr>
              <a:buFont typeface="Noto Sans Symbols"/>
              <a:buChar char="❑"/>
              <a:defRPr b="0" baseline="0" i="0" sz="2600" u="none" cap="none" strike="noStrike">
                <a:solidFill>
                  <a:schemeClr val="dk1"/>
                </a:solidFill>
                <a:latin typeface="Arial"/>
                <a:ea typeface="Arial"/>
                <a:cs typeface="Arial"/>
                <a:sym typeface="Arial"/>
              </a:defRPr>
            </a:lvl2pPr>
            <a:lvl3pPr indent="-271144" marL="1022350" marR="0" rtl="0" algn="l">
              <a:lnSpc>
                <a:spcPct val="100000"/>
              </a:lnSpc>
              <a:spcBef>
                <a:spcPts val="440"/>
              </a:spcBef>
              <a:spcAft>
                <a:spcPts val="0"/>
              </a:spcAft>
              <a:buClr>
                <a:schemeClr val="accent1"/>
              </a:buClr>
              <a:buFont typeface="Noto Sans Symbols"/>
              <a:buChar char="■"/>
              <a:defRPr b="0" baseline="0" i="0" sz="2200" u="none" cap="none" strike="noStrike">
                <a:solidFill>
                  <a:schemeClr val="dk1"/>
                </a:solidFill>
                <a:latin typeface="Arial"/>
                <a:ea typeface="Arial"/>
                <a:cs typeface="Arial"/>
                <a:sym typeface="Arial"/>
              </a:defRPr>
            </a:lvl3pPr>
            <a:lvl4pPr indent="-234950" marL="1339850" marR="0" rtl="0" algn="l">
              <a:lnSpc>
                <a:spcPct val="100000"/>
              </a:lnSpc>
              <a:spcBef>
                <a:spcPts val="400"/>
              </a:spcBef>
              <a:spcAft>
                <a:spcPts val="0"/>
              </a:spcAft>
              <a:buClr>
                <a:schemeClr val="accent2"/>
              </a:buClr>
              <a:buFont typeface="Noto Sans Symbols"/>
              <a:buChar char="❑"/>
              <a:defRPr b="0" baseline="0" i="0" sz="2000" u="none" cap="none" strike="noStrike">
                <a:solidFill>
                  <a:schemeClr val="dk1"/>
                </a:solidFill>
                <a:latin typeface="Arial"/>
                <a:ea typeface="Arial"/>
                <a:cs typeface="Arial"/>
                <a:sym typeface="Arial"/>
              </a:defRPr>
            </a:lvl4pPr>
            <a:lvl5pPr indent="-252411" marL="1681161"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5pPr>
            <a:lvl6pPr indent="-276225" marL="2022475"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6pPr>
            <a:lvl7pPr indent="-323850" marL="2705100"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7pPr>
            <a:lvl8pPr indent="-395287" marL="372903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8pPr>
            <a:lvl9pPr indent="-490537" marL="5094287" marR="0" rtl="0" algn="l">
              <a:lnSpc>
                <a:spcPct val="100000"/>
              </a:lnSpc>
              <a:spcBef>
                <a:spcPts val="400"/>
              </a:spcBef>
              <a:spcAft>
                <a:spcPts val="0"/>
              </a:spcAft>
              <a:buClr>
                <a:schemeClr val="accent1"/>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7" name="Shape 7"/>
          <p:cNvSpPr txBox="1"/>
          <p:nvPr>
            <p:ph idx="10" type="dt"/>
          </p:nvPr>
        </p:nvSpPr>
        <p:spPr>
          <a:xfrm>
            <a:off x="457200" y="6243637"/>
            <a:ext cx="21335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8" name="Shape 8"/>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defRPr b="0" baseline="0" i="0" sz="1200" u="none" cap="none" strike="noStrike">
                <a:solidFill>
                  <a:schemeClr val="dk1"/>
                </a:solidFill>
                <a:latin typeface="Garamond"/>
                <a:ea typeface="Garamond"/>
                <a:cs typeface="Garamond"/>
                <a:sym typeface="Garamond"/>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9" name="Shape 9"/>
          <p:cNvSpPr txBox="1"/>
          <p:nvPr>
            <p:ph idx="12" type="sldNum"/>
          </p:nvPr>
        </p:nvSpPr>
        <p:spPr>
          <a:xfrm>
            <a:off x="6553200" y="6243637"/>
            <a:ext cx="21335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ramond"/>
              <a:buNone/>
            </a:pPr>
            <a:fld id="{00000000-1234-1234-1234-123412341234}" type="slidenum">
              <a:rPr b="0" baseline="0" i="0" lang="en-US" sz="1200" u="none" cap="none" strike="noStrike">
                <a:solidFill>
                  <a:schemeClr val="dk1"/>
                </a:solidFill>
                <a:latin typeface="Garamond"/>
                <a:ea typeface="Garamond"/>
                <a:cs typeface="Garamond"/>
                <a:sym typeface="Garamond"/>
              </a:rPr>
              <a:t>‹#›</a:t>
            </a:fld>
          </a:p>
        </p:txBody>
      </p:sp>
      <p:sp>
        <p:nvSpPr>
          <p:cNvPr id="10" name="Shape 10"/>
          <p:cNvSpPr/>
          <p:nvPr/>
        </p:nvSpPr>
        <p:spPr>
          <a:xfrm>
            <a:off x="381000" y="228600"/>
            <a:ext cx="8229600" cy="609599"/>
          </a:xfrm>
          <a:custGeom>
            <a:pathLst>
              <a:path extrusionOk="0" h="120000" w="120000">
                <a:moveTo>
                  <a:pt x="0" y="120000"/>
                </a:moveTo>
                <a:lnTo>
                  <a:pt x="0" y="0"/>
                </a:lnTo>
                <a:lnTo>
                  <a:pt x="120000" y="0"/>
                </a:lnTo>
              </a:path>
            </a:pathLst>
          </a:custGeom>
          <a:noFill/>
          <a:ln cap="flat" cmpd="sng" w="1905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cxnSp>
        <p:nvCxnSpPr>
          <p:cNvPr id="11" name="Shape 11"/>
          <p:cNvCxnSpPr/>
          <p:nvPr/>
        </p:nvCxnSpPr>
        <p:spPr>
          <a:xfrm>
            <a:off x="457200" y="6172200"/>
            <a:ext cx="8229600" cy="0"/>
          </a:xfrm>
          <a:prstGeom prst="straightConnector1">
            <a:avLst/>
          </a:prstGeom>
          <a:noFill/>
          <a:ln cap="flat" cmpd="sng" w="19050">
            <a:solidFill>
              <a:schemeClr val="accent1"/>
            </a:solidFill>
            <a:prstDash val="solid"/>
            <a:miter/>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6" name="Shape 26"/>
        <p:cNvGrpSpPr/>
        <p:nvPr/>
      </p:nvGrpSpPr>
      <p:grpSpPr>
        <a:xfrm>
          <a:off x="0" y="0"/>
          <a:ext cx="0" cy="0"/>
          <a:chOff x="0" y="0"/>
          <a:chExt cx="0" cy="0"/>
        </a:xfrm>
      </p:grpSpPr>
      <p:sp>
        <p:nvSpPr>
          <p:cNvPr id="27" name="Shape 27"/>
          <p:cNvSpPr txBox="1"/>
          <p:nvPr>
            <p:ph type="ctrTitle"/>
          </p:nvPr>
        </p:nvSpPr>
        <p:spPr>
          <a:xfrm>
            <a:off x="914400" y="1524000"/>
            <a:ext cx="7623174"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5000" u="none" cap="none" strike="noStrike">
                <a:solidFill>
                  <a:schemeClr val="dk2"/>
                </a:solidFill>
                <a:latin typeface="Garamond"/>
                <a:ea typeface="Garamond"/>
                <a:cs typeface="Garamond"/>
                <a:sym typeface="Garamond"/>
              </a:rPr>
              <a:t>Audacity: edición básica.</a:t>
            </a:r>
          </a:p>
        </p:txBody>
      </p:sp>
      <p:sp>
        <p:nvSpPr>
          <p:cNvPr id="28" name="Shape 28"/>
          <p:cNvSpPr txBox="1"/>
          <p:nvPr>
            <p:ph idx="1" type="subTitle"/>
          </p:nvPr>
        </p:nvSpPr>
        <p:spPr>
          <a:xfrm>
            <a:off x="1981200" y="3962400"/>
            <a:ext cx="65532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ans Symbols"/>
              <a:buNone/>
            </a:pPr>
            <a:r>
              <a:rPr b="0" baseline="0" i="0" lang="en-US" sz="2800" u="none" cap="none" strike="noStrike">
                <a:solidFill>
                  <a:schemeClr val="dk1"/>
                </a:solidFill>
                <a:latin typeface="Arial"/>
                <a:ea typeface="Arial"/>
                <a:cs typeface="Arial"/>
                <a:sym typeface="Arial"/>
              </a:rPr>
              <a:t>Edición de sonido básico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Edición de pistas de voz: Silenciar</a:t>
            </a:r>
          </a:p>
        </p:txBody>
      </p:sp>
      <p:sp>
        <p:nvSpPr>
          <p:cNvPr id="90" name="Shape 90"/>
          <p:cNvSpPr txBox="1"/>
          <p:nvPr>
            <p:ph idx="1" type="body"/>
          </p:nvPr>
        </p:nvSpPr>
        <p:spPr>
          <a:xfrm>
            <a:off x="250825" y="1052512"/>
            <a:ext cx="4968875"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5000"/>
              <a:buFont typeface="Noto Sans Symbols"/>
              <a:buChar char="■"/>
            </a:pPr>
            <a:r>
              <a:rPr b="1" baseline="0" i="0" lang="en-US" sz="2200" u="none" cap="none" strike="noStrike">
                <a:solidFill>
                  <a:schemeClr val="dk1"/>
                </a:solidFill>
                <a:latin typeface="Arial"/>
                <a:ea typeface="Arial"/>
                <a:cs typeface="Arial"/>
                <a:sym typeface="Arial"/>
              </a:rPr>
              <a:t>Cómo usar Silenciar:</a:t>
            </a:r>
          </a:p>
          <a:p>
            <a:pPr indent="-327025" lvl="1" marL="669925" marR="0" rtl="0" algn="l">
              <a:lnSpc>
                <a:spcPct val="90000"/>
              </a:lnSpc>
              <a:spcBef>
                <a:spcPts val="440"/>
              </a:spcBef>
              <a:spcAft>
                <a:spcPts val="0"/>
              </a:spcAft>
              <a:buClr>
                <a:schemeClr val="accent2"/>
              </a:buClr>
              <a:buSzPct val="59999"/>
              <a:buFont typeface="Noto Sans Symbols"/>
              <a:buChar char="❑"/>
            </a:pPr>
            <a:r>
              <a:rPr b="0" baseline="0" i="0" lang="en-US" sz="2200" u="none" cap="none" strike="noStrike">
                <a:solidFill>
                  <a:schemeClr val="dk1"/>
                </a:solidFill>
                <a:latin typeface="Arial"/>
                <a:ea typeface="Arial"/>
                <a:cs typeface="Arial"/>
                <a:sym typeface="Arial"/>
              </a:rPr>
              <a:t>Seleccionar un área de onda que descartar (1)</a:t>
            </a:r>
          </a:p>
          <a:p>
            <a:pPr indent="-327025" lvl="1" marL="669925" marR="0" rtl="0" algn="l">
              <a:lnSpc>
                <a:spcPct val="90000"/>
              </a:lnSpc>
              <a:spcBef>
                <a:spcPts val="440"/>
              </a:spcBef>
              <a:spcAft>
                <a:spcPts val="0"/>
              </a:spcAft>
              <a:buClr>
                <a:schemeClr val="accent2"/>
              </a:buClr>
              <a:buSzPct val="59999"/>
              <a:buFont typeface="Noto Sans Symbols"/>
              <a:buChar char="❑"/>
            </a:pPr>
            <a:r>
              <a:rPr b="0" baseline="0" i="0" lang="en-US" sz="2200" u="none" cap="none" strike="noStrike">
                <a:solidFill>
                  <a:schemeClr val="dk1"/>
                </a:solidFill>
                <a:latin typeface="Arial"/>
                <a:ea typeface="Arial"/>
                <a:cs typeface="Arial"/>
                <a:sym typeface="Arial"/>
              </a:rPr>
              <a:t>Escucharla, ajustar la selección si fuera necesario y escucharla de nuevo.</a:t>
            </a:r>
          </a:p>
          <a:p>
            <a:pPr indent="-327025" lvl="1" marL="669925" marR="0" rtl="0" algn="l">
              <a:lnSpc>
                <a:spcPct val="90000"/>
              </a:lnSpc>
              <a:spcBef>
                <a:spcPts val="440"/>
              </a:spcBef>
              <a:spcAft>
                <a:spcPts val="0"/>
              </a:spcAft>
              <a:buClr>
                <a:schemeClr val="accent2"/>
              </a:buClr>
              <a:buSzPct val="59999"/>
              <a:buFont typeface="Noto Sans Symbols"/>
              <a:buChar char="❑"/>
            </a:pPr>
            <a:r>
              <a:rPr b="0" baseline="0" i="0" lang="en-US" sz="2200" u="none" cap="none" strike="noStrike">
                <a:solidFill>
                  <a:schemeClr val="dk1"/>
                </a:solidFill>
                <a:latin typeface="Arial"/>
                <a:ea typeface="Arial"/>
                <a:cs typeface="Arial"/>
                <a:sym typeface="Arial"/>
              </a:rPr>
              <a:t>Seleccionar </a:t>
            </a:r>
            <a:r>
              <a:rPr b="1" baseline="0" i="0" lang="en-US" sz="2200" u="none" cap="none" strike="noStrike">
                <a:solidFill>
                  <a:schemeClr val="dk1"/>
                </a:solidFill>
                <a:latin typeface="Arial"/>
                <a:ea typeface="Arial"/>
                <a:cs typeface="Arial"/>
                <a:sym typeface="Arial"/>
              </a:rPr>
              <a:t>Silenciar </a:t>
            </a:r>
            <a:r>
              <a:rPr b="0" baseline="0" i="0" lang="en-US" sz="2200" u="none" cap="none" strike="noStrike">
                <a:solidFill>
                  <a:schemeClr val="dk1"/>
                </a:solidFill>
                <a:latin typeface="Arial"/>
                <a:ea typeface="Arial"/>
                <a:cs typeface="Arial"/>
                <a:sym typeface="Arial"/>
              </a:rPr>
              <a:t>del menú </a:t>
            </a:r>
            <a:r>
              <a:rPr b="1" baseline="0" i="0" lang="en-US" sz="2200" u="none" cap="none" strike="noStrike">
                <a:solidFill>
                  <a:schemeClr val="dk1"/>
                </a:solidFill>
                <a:latin typeface="Arial"/>
                <a:ea typeface="Arial"/>
                <a:cs typeface="Arial"/>
                <a:sym typeface="Arial"/>
              </a:rPr>
              <a:t>Editar </a:t>
            </a:r>
            <a:r>
              <a:rPr b="0" baseline="0" i="0" lang="en-US" sz="2200" u="none" cap="none" strike="noStrike">
                <a:solidFill>
                  <a:schemeClr val="dk1"/>
                </a:solidFill>
                <a:latin typeface="Arial"/>
                <a:ea typeface="Arial"/>
                <a:cs typeface="Arial"/>
                <a:sym typeface="Arial"/>
              </a:rPr>
              <a:t>(2).</a:t>
            </a:r>
          </a:p>
          <a:p>
            <a:pPr indent="-327025" lvl="1" marL="669925" marR="0" rtl="0" algn="l">
              <a:lnSpc>
                <a:spcPct val="90000"/>
              </a:lnSpc>
              <a:spcBef>
                <a:spcPts val="440"/>
              </a:spcBef>
              <a:spcAft>
                <a:spcPts val="0"/>
              </a:spcAft>
              <a:buClr>
                <a:schemeClr val="accent2"/>
              </a:buClr>
              <a:buSzPct val="59999"/>
              <a:buFont typeface="Noto Sans Symbols"/>
              <a:buChar char="❑"/>
            </a:pPr>
            <a:r>
              <a:rPr b="0" baseline="0" i="0" lang="en-US" sz="2200" u="none" cap="none" strike="noStrike">
                <a:solidFill>
                  <a:schemeClr val="dk1"/>
                </a:solidFill>
                <a:latin typeface="Arial"/>
                <a:ea typeface="Arial"/>
                <a:cs typeface="Arial"/>
                <a:sym typeface="Arial"/>
              </a:rPr>
              <a:t>Modificar levemente el volumen en los extremos fuera de la selección para suavizar el efecto. Esto es, hacer un </a:t>
            </a:r>
            <a:r>
              <a:rPr b="1" baseline="0" i="0" lang="en-US" sz="2200" u="none" cap="none" strike="noStrike">
                <a:solidFill>
                  <a:schemeClr val="dk1"/>
                </a:solidFill>
                <a:latin typeface="Arial"/>
                <a:ea typeface="Arial"/>
                <a:cs typeface="Arial"/>
                <a:sym typeface="Arial"/>
              </a:rPr>
              <a:t>Fade in </a:t>
            </a:r>
            <a:r>
              <a:rPr b="0" baseline="0" i="0" lang="en-US" sz="2200" u="none" cap="none" strike="noStrike">
                <a:solidFill>
                  <a:schemeClr val="dk1"/>
                </a:solidFill>
                <a:latin typeface="Arial"/>
                <a:ea typeface="Arial"/>
                <a:cs typeface="Arial"/>
                <a:sym typeface="Arial"/>
              </a:rPr>
              <a:t>antes (3) y un </a:t>
            </a:r>
            <a:r>
              <a:rPr b="1" baseline="0" i="0" lang="en-US" sz="2200" u="none" cap="none" strike="noStrike">
                <a:solidFill>
                  <a:schemeClr val="dk1"/>
                </a:solidFill>
                <a:latin typeface="Arial"/>
                <a:ea typeface="Arial"/>
                <a:cs typeface="Arial"/>
                <a:sym typeface="Arial"/>
              </a:rPr>
              <a:t>Fade out </a:t>
            </a:r>
            <a:r>
              <a:rPr b="0" baseline="0" i="0" lang="en-US" sz="2200" u="none" cap="none" strike="noStrike">
                <a:solidFill>
                  <a:schemeClr val="dk1"/>
                </a:solidFill>
                <a:latin typeface="Arial"/>
                <a:ea typeface="Arial"/>
                <a:cs typeface="Arial"/>
                <a:sym typeface="Arial"/>
              </a:rPr>
              <a:t>después (4). Estas funciones se encuentran en el menú </a:t>
            </a:r>
            <a:r>
              <a:rPr b="1" baseline="0" i="0" lang="en-US" sz="2200" u="none" cap="none" strike="noStrike">
                <a:solidFill>
                  <a:schemeClr val="dk1"/>
                </a:solidFill>
                <a:latin typeface="Arial"/>
                <a:ea typeface="Arial"/>
                <a:cs typeface="Arial"/>
                <a:sym typeface="Arial"/>
              </a:rPr>
              <a:t>Efecto</a:t>
            </a:r>
            <a:r>
              <a:rPr b="0" baseline="0" i="0" lang="en-US" sz="2200" u="none" cap="none" strike="noStrike">
                <a:solidFill>
                  <a:schemeClr val="dk1"/>
                </a:solidFill>
                <a:latin typeface="Arial"/>
                <a:ea typeface="Arial"/>
                <a:cs typeface="Arial"/>
                <a:sym typeface="Arial"/>
              </a:rPr>
              <a:t>.</a:t>
            </a:r>
          </a:p>
        </p:txBody>
      </p:sp>
      <p:pic>
        <p:nvPicPr>
          <p:cNvPr id="91" name="Shape 91"/>
          <p:cNvPicPr preferRelativeResize="0"/>
          <p:nvPr/>
        </p:nvPicPr>
        <p:blipFill rotWithShape="1">
          <a:blip r:embed="rId3">
            <a:alphaModFix/>
          </a:blip>
          <a:srcRect b="0" l="0" r="0" t="0"/>
          <a:stretch/>
        </p:blipFill>
        <p:spPr>
          <a:xfrm>
            <a:off x="5219700" y="1050925"/>
            <a:ext cx="3806824" cy="54737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468312" y="260350"/>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Edición de pistas de voz: Sustituir</a:t>
            </a:r>
          </a:p>
        </p:txBody>
      </p:sp>
      <p:sp>
        <p:nvSpPr>
          <p:cNvPr id="97" name="Shape 97"/>
          <p:cNvSpPr txBox="1"/>
          <p:nvPr>
            <p:ph idx="1" type="body"/>
          </p:nvPr>
        </p:nvSpPr>
        <p:spPr>
          <a:xfrm>
            <a:off x="250825" y="1203325"/>
            <a:ext cx="5329237"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ans Symbols"/>
              <a:buChar char="■"/>
            </a:pPr>
            <a:r>
              <a:rPr b="0" baseline="0" i="0" lang="en-US" sz="2500" u="none" cap="none" strike="noStrike">
                <a:solidFill>
                  <a:schemeClr val="dk1"/>
                </a:solidFill>
                <a:latin typeface="Arial"/>
                <a:ea typeface="Arial"/>
                <a:cs typeface="Arial"/>
                <a:sym typeface="Arial"/>
              </a:rPr>
              <a:t>Se pueden quitar ruidos en las pausas.</a:t>
            </a:r>
          </a:p>
          <a:p>
            <a:pPr indent="-342900" lvl="0" marL="342900" marR="0" rtl="0" algn="l">
              <a:lnSpc>
                <a:spcPct val="90000"/>
              </a:lnSpc>
              <a:spcBef>
                <a:spcPts val="500"/>
              </a:spcBef>
              <a:spcAft>
                <a:spcPts val="0"/>
              </a:spcAft>
              <a:buClr>
                <a:schemeClr val="accent1"/>
              </a:buClr>
              <a:buSzPct val="64999"/>
              <a:buFont typeface="Noto Sans Symbols"/>
              <a:buChar char="■"/>
            </a:pPr>
            <a:r>
              <a:rPr b="0" baseline="0" i="0" lang="en-US" sz="2500" u="none" cap="none" strike="noStrike">
                <a:solidFill>
                  <a:schemeClr val="dk1"/>
                </a:solidFill>
                <a:latin typeface="Arial"/>
                <a:ea typeface="Arial"/>
                <a:cs typeface="Arial"/>
                <a:sym typeface="Arial"/>
              </a:rPr>
              <a:t>Para ello se pueden utilizar zonas del audio que pueden encontrarse normalmente en la misma pista, en algún otro punto, donde el interlocutor ha dejado una pausa larga, por ejemplo. Seleccionar y duplicar esa zona.</a:t>
            </a:r>
          </a:p>
          <a:p>
            <a:pPr indent="-342900" lvl="0" marL="342900" marR="0" rtl="0" algn="l">
              <a:lnSpc>
                <a:spcPct val="90000"/>
              </a:lnSpc>
              <a:spcBef>
                <a:spcPts val="500"/>
              </a:spcBef>
              <a:spcAft>
                <a:spcPts val="0"/>
              </a:spcAft>
              <a:buClr>
                <a:schemeClr val="accent1"/>
              </a:buClr>
              <a:buSzPct val="64999"/>
              <a:buFont typeface="Noto Sans Symbols"/>
              <a:buChar char="■"/>
            </a:pPr>
            <a:r>
              <a:rPr b="0" baseline="0" i="0" lang="en-US" sz="2500" u="none" cap="none" strike="noStrike">
                <a:solidFill>
                  <a:schemeClr val="dk1"/>
                </a:solidFill>
                <a:latin typeface="Arial"/>
                <a:ea typeface="Arial"/>
                <a:cs typeface="Arial"/>
                <a:sym typeface="Arial"/>
              </a:rPr>
              <a:t>Con la herramienta </a:t>
            </a:r>
            <a:r>
              <a:rPr b="1" baseline="0" i="0" lang="en-US" sz="2500" u="none" cap="none" strike="noStrike">
                <a:solidFill>
                  <a:schemeClr val="dk1"/>
                </a:solidFill>
                <a:latin typeface="Arial"/>
                <a:ea typeface="Arial"/>
                <a:cs typeface="Arial"/>
                <a:sym typeface="Arial"/>
              </a:rPr>
              <a:t>Traslado en tiempo</a:t>
            </a:r>
            <a:r>
              <a:rPr b="0" baseline="0" i="0" lang="en-US" sz="2500" u="none" cap="none" strike="noStrike">
                <a:solidFill>
                  <a:schemeClr val="dk1"/>
                </a:solidFill>
                <a:latin typeface="Arial"/>
                <a:ea typeface="Arial"/>
                <a:cs typeface="Arial"/>
                <a:sym typeface="Arial"/>
              </a:rPr>
              <a:t>, mover el sonido de ambiente duplicado debajo de la zona silenciada.</a:t>
            </a:r>
          </a:p>
        </p:txBody>
      </p:sp>
      <p:pic>
        <p:nvPicPr>
          <p:cNvPr id="98" name="Shape 98"/>
          <p:cNvPicPr preferRelativeResize="0"/>
          <p:nvPr/>
        </p:nvPicPr>
        <p:blipFill rotWithShape="1">
          <a:blip r:embed="rId3">
            <a:alphaModFix/>
          </a:blip>
          <a:srcRect b="0" l="0" r="0" t="0"/>
          <a:stretch/>
        </p:blipFill>
        <p:spPr>
          <a:xfrm>
            <a:off x="5867400" y="1341437"/>
            <a:ext cx="2686049" cy="4392611"/>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Edición de pistas de voz: herramienta de envolvente</a:t>
            </a:r>
          </a:p>
        </p:txBody>
      </p:sp>
      <p:sp>
        <p:nvSpPr>
          <p:cNvPr id="104" name="Shape 104"/>
          <p:cNvSpPr txBox="1"/>
          <p:nvPr>
            <p:ph idx="1" type="body"/>
          </p:nvPr>
        </p:nvSpPr>
        <p:spPr>
          <a:xfrm>
            <a:off x="457200" y="1600200"/>
            <a:ext cx="6923086"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La </a:t>
            </a:r>
            <a:r>
              <a:rPr b="1" baseline="0" i="0" lang="en-US" sz="2600" u="none" cap="none" strike="noStrike">
                <a:solidFill>
                  <a:schemeClr val="dk1"/>
                </a:solidFill>
                <a:latin typeface="Arial"/>
                <a:ea typeface="Arial"/>
                <a:cs typeface="Arial"/>
                <a:sym typeface="Arial"/>
              </a:rPr>
              <a:t>herramienta de envolvente </a:t>
            </a:r>
            <a:r>
              <a:rPr b="0" baseline="0" i="0" lang="en-US" sz="2600" u="none" cap="none" strike="noStrike">
                <a:solidFill>
                  <a:schemeClr val="dk1"/>
                </a:solidFill>
                <a:latin typeface="Arial"/>
                <a:ea typeface="Arial"/>
                <a:cs typeface="Arial"/>
                <a:sym typeface="Arial"/>
              </a:rPr>
              <a:t>permite variar el volumen de la onda en los puntos que le indiquemos. Esto la hace ideal para reducir el volumen en las zonas modificadas y dejar el volumen intacto en las demás zonas de la onda.</a:t>
            </a:r>
          </a:p>
          <a:p>
            <a:pPr indent="-342900" lvl="0" marL="342900" marR="0" rtl="0" algn="l">
              <a:lnSpc>
                <a:spcPct val="10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De hecho, también se puede utilizar esta herramienta de forma aislada, sin necesidad de hacer cambio alguno previamente.</a:t>
            </a:r>
          </a:p>
        </p:txBody>
      </p:sp>
      <p:pic>
        <p:nvPicPr>
          <p:cNvPr id="105" name="Shape 105"/>
          <p:cNvPicPr preferRelativeResize="0"/>
          <p:nvPr/>
        </p:nvPicPr>
        <p:blipFill rotWithShape="1">
          <a:blip r:embed="rId3">
            <a:alphaModFix/>
          </a:blip>
          <a:srcRect b="0" l="0" r="0" t="0"/>
          <a:stretch/>
        </p:blipFill>
        <p:spPr>
          <a:xfrm>
            <a:off x="7235825" y="3284537"/>
            <a:ext cx="1008062" cy="1008062"/>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3800" u="none" cap="none" strike="noStrike">
                <a:solidFill>
                  <a:schemeClr val="dk2"/>
                </a:solidFill>
                <a:latin typeface="Garamond"/>
                <a:ea typeface="Garamond"/>
                <a:cs typeface="Garamond"/>
                <a:sym typeface="Garamond"/>
              </a:rPr>
              <a:t>Edición de pistas de voz: herramienta de envolvente</a:t>
            </a:r>
          </a:p>
        </p:txBody>
      </p:sp>
      <p:sp>
        <p:nvSpPr>
          <p:cNvPr id="111" name="Shape 111"/>
          <p:cNvSpPr txBox="1"/>
          <p:nvPr>
            <p:ph idx="1" type="body"/>
          </p:nvPr>
        </p:nvSpPr>
        <p:spPr>
          <a:xfrm>
            <a:off x="539750" y="1916111"/>
            <a:ext cx="446405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ans Symbols"/>
              <a:buChar char="■"/>
            </a:pPr>
            <a:r>
              <a:rPr b="0" baseline="0" i="0" lang="en-US" sz="2100" u="none" cap="none" strike="noStrike">
                <a:solidFill>
                  <a:schemeClr val="dk1"/>
                </a:solidFill>
                <a:latin typeface="Arial"/>
                <a:ea typeface="Arial"/>
                <a:cs typeface="Arial"/>
                <a:sym typeface="Arial"/>
              </a:rPr>
              <a:t>Hacer clic en la onda para crear un nuevo </a:t>
            </a:r>
            <a:r>
              <a:rPr b="1" baseline="0" i="0" lang="en-US" sz="2100" u="none" cap="none" strike="noStrike">
                <a:solidFill>
                  <a:schemeClr val="dk1"/>
                </a:solidFill>
                <a:latin typeface="Arial"/>
                <a:ea typeface="Arial"/>
                <a:cs typeface="Arial"/>
                <a:sym typeface="Arial"/>
              </a:rPr>
              <a:t>punto de ajuste de la amplitud</a:t>
            </a:r>
            <a:r>
              <a:rPr b="0" baseline="0" i="0" lang="en-US" sz="2100" u="none" cap="none" strike="noStrike">
                <a:solidFill>
                  <a:schemeClr val="dk1"/>
                </a:solidFill>
                <a:latin typeface="Arial"/>
                <a:ea typeface="Arial"/>
                <a:cs typeface="Arial"/>
                <a:sym typeface="Arial"/>
              </a:rPr>
              <a:t>. También es posible hacer clic en un punto ya existente y arrastrarlo para variar su posición, y, por tanto, la amplitud de la onda en ese punto.</a:t>
            </a:r>
          </a:p>
          <a:p>
            <a:pPr indent="-342900" lvl="0" marL="342900" marR="0" rtl="0" algn="l">
              <a:lnSpc>
                <a:spcPct val="90000"/>
              </a:lnSpc>
              <a:spcBef>
                <a:spcPts val="420"/>
              </a:spcBef>
              <a:spcAft>
                <a:spcPts val="0"/>
              </a:spcAft>
              <a:buClr>
                <a:schemeClr val="accent1"/>
              </a:buClr>
              <a:buSzPct val="64999"/>
              <a:buFont typeface="Noto Sans Symbols"/>
              <a:buChar char="■"/>
            </a:pPr>
            <a:r>
              <a:rPr b="0" baseline="0" i="0" lang="en-US" sz="2100" u="none" cap="none" strike="noStrike">
                <a:solidFill>
                  <a:schemeClr val="dk1"/>
                </a:solidFill>
                <a:latin typeface="Arial"/>
                <a:ea typeface="Arial"/>
                <a:cs typeface="Arial"/>
                <a:sym typeface="Arial"/>
              </a:rPr>
              <a:t>Cuando se utiliza la herramienta </a:t>
            </a:r>
            <a:r>
              <a:rPr b="1" baseline="0" i="0" lang="en-US" sz="2100" u="none" cap="none" strike="noStrike">
                <a:solidFill>
                  <a:schemeClr val="dk1"/>
                </a:solidFill>
                <a:latin typeface="Arial"/>
                <a:ea typeface="Arial"/>
                <a:cs typeface="Arial"/>
                <a:sym typeface="Arial"/>
              </a:rPr>
              <a:t>Traslado en tiempo</a:t>
            </a:r>
            <a:r>
              <a:rPr b="0" baseline="0" i="0" lang="en-US" sz="2100" u="none" cap="none" strike="noStrike">
                <a:solidFill>
                  <a:schemeClr val="dk1"/>
                </a:solidFill>
                <a:latin typeface="Arial"/>
                <a:ea typeface="Arial"/>
                <a:cs typeface="Arial"/>
                <a:sym typeface="Arial"/>
              </a:rPr>
              <a:t>, la envolvente se desplaza igualmente con la onda.</a:t>
            </a:r>
          </a:p>
        </p:txBody>
      </p:sp>
      <p:pic>
        <p:nvPicPr>
          <p:cNvPr id="112" name="Shape 112"/>
          <p:cNvPicPr preferRelativeResize="0"/>
          <p:nvPr/>
        </p:nvPicPr>
        <p:blipFill rotWithShape="1">
          <a:blip r:embed="rId3">
            <a:alphaModFix/>
          </a:blip>
          <a:srcRect b="0" l="0" r="0" t="0"/>
          <a:stretch/>
        </p:blipFill>
        <p:spPr>
          <a:xfrm>
            <a:off x="4932362" y="1503362"/>
            <a:ext cx="3744912" cy="4446586"/>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6" name="Shape 116"/>
        <p:cNvGrpSpPr/>
        <p:nvPr/>
      </p:nvGrpSpPr>
      <p:grpSpPr>
        <a:xfrm>
          <a:off x="0" y="0"/>
          <a:ext cx="0" cy="0"/>
          <a:chOff x="0" y="0"/>
          <a:chExt cx="0" cy="0"/>
        </a:xfrm>
      </p:grpSpPr>
      <p:sp>
        <p:nvSpPr>
          <p:cNvPr id="117" name="Shape 117"/>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Etiquetas de pista</a:t>
            </a:r>
          </a:p>
        </p:txBody>
      </p:sp>
      <p:sp>
        <p:nvSpPr>
          <p:cNvPr id="118" name="Shape 118"/>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Las </a:t>
            </a:r>
            <a:r>
              <a:rPr b="1" baseline="0" i="0" lang="en-US" sz="2600" u="none" cap="none" strike="noStrike">
                <a:solidFill>
                  <a:schemeClr val="dk1"/>
                </a:solidFill>
                <a:latin typeface="Arial"/>
                <a:ea typeface="Arial"/>
                <a:cs typeface="Arial"/>
                <a:sym typeface="Arial"/>
              </a:rPr>
              <a:t>etiquetas de pista </a:t>
            </a:r>
            <a:r>
              <a:rPr b="0" baseline="0" i="0" lang="en-US" sz="2600" u="none" cap="none" strike="noStrike">
                <a:solidFill>
                  <a:schemeClr val="dk1"/>
                </a:solidFill>
                <a:latin typeface="Arial"/>
                <a:ea typeface="Arial"/>
                <a:cs typeface="Arial"/>
                <a:sym typeface="Arial"/>
              </a:rPr>
              <a:t>se utilizan para hacer anotaciones de texto en las ondas de audio: marcadores, letras de canciones, notas... ; incluso se utilizan para guardar selecciones. Para crear etiquetas de pista, hay que:</a:t>
            </a:r>
          </a:p>
          <a:p>
            <a:pPr indent="-327025" lvl="1" marL="669925" marR="0" rtl="0" algn="l">
              <a:lnSpc>
                <a:spcPct val="90000"/>
              </a:lnSpc>
              <a:spcBef>
                <a:spcPts val="520"/>
              </a:spcBef>
              <a:spcAft>
                <a:spcPts val="0"/>
              </a:spcAft>
              <a:buClr>
                <a:schemeClr val="dk1"/>
              </a:buClr>
              <a:buSzPct val="60000"/>
              <a:buFont typeface="Noto Sans Symbols"/>
              <a:buAutoNum type="arabicPeriod"/>
            </a:pPr>
            <a:r>
              <a:rPr b="0" baseline="0" i="0" lang="en-US" sz="2600" u="none" cap="none" strike="noStrike">
                <a:solidFill>
                  <a:schemeClr val="dk1"/>
                </a:solidFill>
                <a:latin typeface="Arial"/>
                <a:ea typeface="Arial"/>
                <a:cs typeface="Arial"/>
                <a:sym typeface="Arial"/>
              </a:rPr>
              <a:t>Seleccionar </a:t>
            </a:r>
            <a:r>
              <a:rPr b="1" baseline="0" i="0" lang="en-US" sz="2600" u="none" cap="none" strike="noStrike">
                <a:solidFill>
                  <a:schemeClr val="dk1"/>
                </a:solidFill>
                <a:latin typeface="Arial"/>
                <a:ea typeface="Arial"/>
                <a:cs typeface="Arial"/>
                <a:sym typeface="Arial"/>
              </a:rPr>
              <a:t>Pistas/Añadir nueva/Pista de etiquetas</a:t>
            </a:r>
            <a:r>
              <a:rPr b="0" baseline="0" i="0" lang="en-US" sz="2600" u="none" cap="none" strike="noStrike">
                <a:solidFill>
                  <a:schemeClr val="dk1"/>
                </a:solidFill>
                <a:latin typeface="Arial"/>
                <a:ea typeface="Arial"/>
                <a:cs typeface="Arial"/>
                <a:sym typeface="Arial"/>
              </a:rPr>
              <a:t>. Esto crea una ventana de etiqueta de pistas justo debajo de la onda actual.</a:t>
            </a:r>
          </a:p>
          <a:p>
            <a:pPr indent="-327025" lvl="1" marL="669925" marR="0" rtl="0" algn="l">
              <a:lnSpc>
                <a:spcPct val="90000"/>
              </a:lnSpc>
              <a:spcBef>
                <a:spcPts val="520"/>
              </a:spcBef>
              <a:spcAft>
                <a:spcPts val="0"/>
              </a:spcAft>
              <a:buClr>
                <a:schemeClr val="dk1"/>
              </a:buClr>
              <a:buSzPct val="60000"/>
              <a:buFont typeface="Noto Sans Symbols"/>
              <a:buAutoNum type="arabicPeriod"/>
            </a:pPr>
            <a:r>
              <a:rPr b="0" baseline="0" i="0" lang="en-US" sz="2600" u="none" cap="none" strike="noStrike">
                <a:solidFill>
                  <a:schemeClr val="dk1"/>
                </a:solidFill>
                <a:latin typeface="Arial"/>
                <a:ea typeface="Arial"/>
                <a:cs typeface="Arial"/>
                <a:sym typeface="Arial"/>
              </a:rPr>
              <a:t>Hacer clic en el punto de la onda donde se quiere insertar una etiqueta</a:t>
            </a:r>
            <a:r>
              <a:rPr b="0" baseline="0" i="0" lang="en-US" sz="2200" u="none" cap="none" strike="noStrike">
                <a:solidFill>
                  <a:schemeClr val="dk1"/>
                </a:solidFill>
                <a:latin typeface="Arial"/>
                <a:ea typeface="Arial"/>
                <a:cs typeface="Arial"/>
                <a:sym typeface="Arial"/>
              </a:rPr>
              <a:t> y activar la opción </a:t>
            </a:r>
            <a:r>
              <a:rPr b="1" baseline="0" i="0" lang="en-US" sz="2200" u="none" cap="none" strike="noStrike">
                <a:solidFill>
                  <a:schemeClr val="dk1"/>
                </a:solidFill>
                <a:latin typeface="Arial"/>
                <a:ea typeface="Arial"/>
                <a:cs typeface="Arial"/>
                <a:sym typeface="Arial"/>
              </a:rPr>
              <a:t>Pistas/Añadir etiqueta en el punto de reproducción </a:t>
            </a:r>
            <a:r>
              <a:rPr b="0" baseline="0" i="0" lang="en-US" sz="2200" u="none" cap="none" strike="noStrike">
                <a:solidFill>
                  <a:schemeClr val="dk1"/>
                </a:solidFill>
                <a:latin typeface="Arial"/>
                <a:ea typeface="Arial"/>
                <a:cs typeface="Arial"/>
                <a:sym typeface="Arial"/>
              </a:rPr>
              <a:t>o pulsar la combinación de teclas </a:t>
            </a:r>
            <a:r>
              <a:rPr b="1" baseline="0" i="0" lang="en-US" sz="2200" u="none" cap="none" strike="noStrike">
                <a:solidFill>
                  <a:schemeClr val="dk1"/>
                </a:solidFill>
                <a:latin typeface="Arial"/>
                <a:ea typeface="Arial"/>
                <a:cs typeface="Arial"/>
                <a:sym typeface="Arial"/>
              </a:rPr>
              <a:t>Control+M</a:t>
            </a:r>
            <a:r>
              <a:rPr b="0" baseline="0" i="0" lang="en-US" sz="2200" u="none" cap="none" strike="noStrike">
                <a:solidFill>
                  <a:schemeClr val="dk1"/>
                </a:solidFill>
                <a:latin typeface="Arial"/>
                <a:ea typeface="Arial"/>
                <a:cs typeface="Arial"/>
                <a:sym typeface="Arial"/>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Etiquetas de pista</a:t>
            </a:r>
          </a:p>
        </p:txBody>
      </p:sp>
      <p:sp>
        <p:nvSpPr>
          <p:cNvPr id="124" name="Shape 124"/>
          <p:cNvSpPr txBox="1"/>
          <p:nvPr>
            <p:ph idx="1" type="body"/>
          </p:nvPr>
        </p:nvSpPr>
        <p:spPr>
          <a:xfrm>
            <a:off x="457200" y="1341437"/>
            <a:ext cx="8218487" cy="4530724"/>
          </a:xfrm>
          <a:prstGeom prst="rect">
            <a:avLst/>
          </a:prstGeom>
          <a:noFill/>
          <a:ln>
            <a:noFill/>
          </a:ln>
        </p:spPr>
        <p:txBody>
          <a:bodyPr anchorCtr="0" anchor="t" bIns="45700" lIns="91425" rIns="91425" tIns="45700">
            <a:noAutofit/>
          </a:bodyPr>
          <a:lstStyle/>
          <a:p>
            <a:pPr indent="-327025" lvl="1" marL="669925" marR="0" rtl="0" algn="l">
              <a:lnSpc>
                <a:spcPct val="100000"/>
              </a:lnSpc>
              <a:spcBef>
                <a:spcPts val="0"/>
              </a:spcBef>
              <a:spcAft>
                <a:spcPts val="0"/>
              </a:spcAft>
              <a:buClr>
                <a:schemeClr val="dk1"/>
              </a:buClr>
              <a:buSzPct val="60000"/>
              <a:buFont typeface="Noto Sans Symbols"/>
              <a:buAutoNum type="arabicPeriod" startAt="3"/>
            </a:pPr>
            <a:r>
              <a:rPr b="0" baseline="0" i="0" lang="en-US" sz="2600" u="none" cap="none" strike="noStrike">
                <a:solidFill>
                  <a:schemeClr val="dk1"/>
                </a:solidFill>
                <a:latin typeface="Arial"/>
                <a:ea typeface="Arial"/>
                <a:cs typeface="Arial"/>
                <a:sym typeface="Arial"/>
              </a:rPr>
              <a:t>Escribir el texto</a:t>
            </a:r>
            <a:br>
              <a:rPr b="0" baseline="0" i="0" lang="en-US" sz="2600" u="none" cap="none" strike="noStrike">
                <a:solidFill>
                  <a:schemeClr val="dk1"/>
                </a:solidFill>
                <a:latin typeface="Arial"/>
                <a:ea typeface="Arial"/>
                <a:cs typeface="Arial"/>
                <a:sym typeface="Arial"/>
              </a:rPr>
            </a:br>
            <a:r>
              <a:rPr b="0" baseline="0" i="0" lang="en-US" sz="2600" u="none" cap="none" strike="noStrike">
                <a:solidFill>
                  <a:schemeClr val="dk1"/>
                </a:solidFill>
                <a:latin typeface="Arial"/>
                <a:ea typeface="Arial"/>
                <a:cs typeface="Arial"/>
                <a:sym typeface="Arial"/>
              </a:rPr>
              <a:t>correspondiente</a:t>
            </a:r>
            <a:br>
              <a:rPr b="0" baseline="0" i="0" lang="en-US" sz="2600" u="none" cap="none" strike="noStrike">
                <a:solidFill>
                  <a:schemeClr val="dk1"/>
                </a:solidFill>
                <a:latin typeface="Arial"/>
                <a:ea typeface="Arial"/>
                <a:cs typeface="Arial"/>
                <a:sym typeface="Arial"/>
              </a:rPr>
            </a:br>
            <a:r>
              <a:rPr b="0" baseline="0" i="0" lang="en-US" sz="2600" u="none" cap="none" strike="noStrike">
                <a:solidFill>
                  <a:schemeClr val="dk1"/>
                </a:solidFill>
                <a:latin typeface="Arial"/>
                <a:ea typeface="Arial"/>
                <a:cs typeface="Arial"/>
                <a:sym typeface="Arial"/>
              </a:rPr>
              <a:t> y pulsar Intro.</a:t>
            </a:r>
          </a:p>
          <a:p>
            <a:pPr indent="-327025" lvl="1" marL="669925" marR="0" rtl="0" algn="l">
              <a:lnSpc>
                <a:spcPct val="100000"/>
              </a:lnSpc>
              <a:spcBef>
                <a:spcPts val="520"/>
              </a:spcBef>
              <a:spcAft>
                <a:spcPts val="0"/>
              </a:spcAft>
              <a:buClr>
                <a:schemeClr val="dk1"/>
              </a:buClr>
              <a:buSzPct val="60000"/>
              <a:buFont typeface="Noto Sans Symbols"/>
              <a:buAutoNum type="arabicPeriod" startAt="3"/>
            </a:pPr>
            <a:r>
              <a:rPr b="0" baseline="0" i="0" lang="en-US" sz="2600" u="none" cap="none" strike="noStrike">
                <a:solidFill>
                  <a:schemeClr val="dk1"/>
                </a:solidFill>
                <a:latin typeface="Arial"/>
                <a:ea typeface="Arial"/>
                <a:cs typeface="Arial"/>
                <a:sym typeface="Arial"/>
              </a:rPr>
              <a:t>Para editar una</a:t>
            </a:r>
            <a:br>
              <a:rPr b="0" baseline="0" i="0" lang="en-US" sz="2600" u="none" cap="none" strike="noStrike">
                <a:solidFill>
                  <a:schemeClr val="dk1"/>
                </a:solidFill>
                <a:latin typeface="Arial"/>
                <a:ea typeface="Arial"/>
                <a:cs typeface="Arial"/>
                <a:sym typeface="Arial"/>
              </a:rPr>
            </a:br>
            <a:r>
              <a:rPr b="0" baseline="0" i="0" lang="en-US" sz="2600" u="none" cap="none" strike="noStrike">
                <a:solidFill>
                  <a:schemeClr val="dk1"/>
                </a:solidFill>
                <a:latin typeface="Arial"/>
                <a:ea typeface="Arial"/>
                <a:cs typeface="Arial"/>
                <a:sym typeface="Arial"/>
              </a:rPr>
              <a:t>etiqueta, hacer</a:t>
            </a:r>
            <a:br>
              <a:rPr b="0" baseline="0" i="0" lang="en-US" sz="2600" u="none" cap="none" strike="noStrike">
                <a:solidFill>
                  <a:schemeClr val="dk1"/>
                </a:solidFill>
                <a:latin typeface="Arial"/>
                <a:ea typeface="Arial"/>
                <a:cs typeface="Arial"/>
                <a:sym typeface="Arial"/>
              </a:rPr>
            </a:br>
            <a:r>
              <a:rPr b="0" baseline="0" i="0" lang="en-US" sz="2600" u="none" cap="none" strike="noStrike">
                <a:solidFill>
                  <a:schemeClr val="dk1"/>
                </a:solidFill>
                <a:latin typeface="Arial"/>
                <a:ea typeface="Arial"/>
                <a:cs typeface="Arial"/>
                <a:sym typeface="Arial"/>
              </a:rPr>
              <a:t>clic en la misma y</a:t>
            </a:r>
            <a:br>
              <a:rPr b="0" baseline="0" i="0" lang="en-US" sz="2600" u="none" cap="none" strike="noStrike">
                <a:solidFill>
                  <a:schemeClr val="dk1"/>
                </a:solidFill>
                <a:latin typeface="Arial"/>
                <a:ea typeface="Arial"/>
                <a:cs typeface="Arial"/>
                <a:sym typeface="Arial"/>
              </a:rPr>
            </a:br>
            <a:r>
              <a:rPr b="0" baseline="0" i="0" lang="en-US" sz="2600" u="none" cap="none" strike="noStrike">
                <a:solidFill>
                  <a:schemeClr val="dk1"/>
                </a:solidFill>
                <a:latin typeface="Arial"/>
                <a:ea typeface="Arial"/>
                <a:cs typeface="Arial"/>
                <a:sym typeface="Arial"/>
              </a:rPr>
              <a:t>realizar los cambios pertinentes. Para desplazar la etiqueta basta con hacer clic encima del punto que define su comienzo y arrastrarlo hasta la nueva posición.</a:t>
            </a:r>
          </a:p>
        </p:txBody>
      </p:sp>
      <p:pic>
        <p:nvPicPr>
          <p:cNvPr id="125" name="Shape 125"/>
          <p:cNvPicPr preferRelativeResize="0"/>
          <p:nvPr/>
        </p:nvPicPr>
        <p:blipFill rotWithShape="1">
          <a:blip r:embed="rId3">
            <a:alphaModFix/>
          </a:blip>
          <a:srcRect b="0" l="0" r="0" t="0"/>
          <a:stretch/>
        </p:blipFill>
        <p:spPr>
          <a:xfrm>
            <a:off x="4427537" y="1052512"/>
            <a:ext cx="4176711" cy="2554286"/>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0" baseline="0" i="0" lang="en-US" sz="4200" u="none" cap="none" strike="noStrike">
                <a:solidFill>
                  <a:schemeClr val="dk2"/>
                </a:solidFill>
                <a:latin typeface="Garamond"/>
                <a:ea typeface="Garamond"/>
                <a:cs typeface="Garamond"/>
                <a:sym typeface="Garamond"/>
              </a:rPr>
              <a:t>Proyecto</a:t>
            </a:r>
          </a:p>
        </p:txBody>
      </p:sp>
      <p:sp>
        <p:nvSpPr>
          <p:cNvPr id="131" name="Shape 131"/>
          <p:cNvSpPr txBox="1"/>
          <p:nvPr>
            <p:ph idx="1" type="body"/>
          </p:nvPr>
        </p:nvSpPr>
        <p:spPr>
          <a:xfrm>
            <a:off x="457200" y="1600200"/>
            <a:ext cx="4978399"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AUP (Ficheros de proyecto)</a:t>
            </a:r>
          </a:p>
          <a:p>
            <a:pPr indent="-342900" lvl="0" marL="342900" marR="0" rtl="0" algn="l">
              <a:lnSpc>
                <a:spcPct val="10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Posibilidad de guardar el fichero multipista.</a:t>
            </a:r>
          </a:p>
          <a:p>
            <a:pPr indent="-342900" lvl="0" marL="342900" marR="0" rtl="0" algn="l">
              <a:lnSpc>
                <a:spcPct val="10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Se pueden importar más ficheros mediante la opción Archivo – Importar – Audio</a:t>
            </a:r>
          </a:p>
          <a:p>
            <a:pPr indent="-342900" lvl="0" marL="342900" marR="0" rtl="0" algn="l">
              <a:lnSpc>
                <a:spcPct val="10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Las pistas de etiqueta sólo se pueden guardar mediante proyecto.</a:t>
            </a:r>
          </a:p>
          <a:p>
            <a:pPr indent="-235584" lvl="0" marL="342900" marR="0" rtl="0" algn="l">
              <a:lnSpc>
                <a:spcPct val="100000"/>
              </a:lnSpc>
              <a:spcBef>
                <a:spcPts val="520"/>
              </a:spcBef>
              <a:spcAft>
                <a:spcPts val="0"/>
              </a:spcAft>
              <a:buClr>
                <a:schemeClr val="accent1"/>
              </a:buClr>
              <a:buFont typeface="Noto Sans Symbols"/>
              <a:buNone/>
            </a:pPr>
            <a:r>
              <a:t/>
            </a:r>
            <a:endParaRPr b="0" baseline="0" i="0" sz="2600" u="none" cap="none" strike="noStrike">
              <a:solidFill>
                <a:schemeClr val="dk1"/>
              </a:solidFill>
              <a:latin typeface="Arial"/>
              <a:ea typeface="Arial"/>
              <a:cs typeface="Arial"/>
              <a:sym typeface="Arial"/>
            </a:endParaRPr>
          </a:p>
        </p:txBody>
      </p:sp>
      <p:pic>
        <p:nvPicPr>
          <p:cNvPr id="132" name="Shape 132"/>
          <p:cNvPicPr preferRelativeResize="0"/>
          <p:nvPr/>
        </p:nvPicPr>
        <p:blipFill rotWithShape="1">
          <a:blip r:embed="rId3">
            <a:alphaModFix/>
          </a:blip>
          <a:srcRect b="0" l="0" r="0" t="0"/>
          <a:stretch/>
        </p:blipFill>
        <p:spPr>
          <a:xfrm>
            <a:off x="5508625" y="1557337"/>
            <a:ext cx="3033712" cy="4395786"/>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Seleccionar</a:t>
            </a:r>
          </a:p>
        </p:txBody>
      </p:sp>
      <p:sp>
        <p:nvSpPr>
          <p:cNvPr id="34" name="Shape 34"/>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Bastará con hacer un clic encima de la onda y arrastrarla hacia un lado, para definir el </a:t>
            </a:r>
            <a:r>
              <a:rPr b="1" baseline="0" i="0" lang="en-US" sz="2600" u="none" cap="none" strike="noStrike">
                <a:solidFill>
                  <a:schemeClr val="dk1"/>
                </a:solidFill>
                <a:latin typeface="Arial"/>
                <a:ea typeface="Arial"/>
                <a:cs typeface="Arial"/>
                <a:sym typeface="Arial"/>
              </a:rPr>
              <a:t>área de selección</a:t>
            </a:r>
            <a:r>
              <a:rPr b="0" baseline="0" i="0" lang="en-US" sz="2600" u="none" cap="none" strike="noStrike">
                <a:solidFill>
                  <a:schemeClr val="dk1"/>
                </a:solidFill>
                <a:latin typeface="Arial"/>
                <a:ea typeface="Arial"/>
                <a:cs typeface="Arial"/>
                <a:sym typeface="Arial"/>
              </a:rPr>
              <a:t>. Una vez hecha la selección, ésta puede modificarse, alargándola o estrechándola según sea conveniente. Para ello, se debe posicionar el cursor en uno de los dos extremos de la selección (se convierte en una mano), hacer clic y arrastrar hacia un lado.</a:t>
            </a:r>
          </a:p>
          <a:p>
            <a:pPr indent="-342900" lvl="0" marL="342900" marR="0" rtl="0" algn="l">
              <a:lnSpc>
                <a:spcPct val="9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También es posible extender o reducir la selección actual pulsando la tecla MAYÚSCULA y haciendo clic en el nuevo punto donde se desea que comience o finalice la selección.</a:t>
            </a:r>
          </a:p>
          <a:p>
            <a:pPr indent="-235584" lvl="0" marL="342900" marR="0" rtl="0" algn="l">
              <a:lnSpc>
                <a:spcPct val="100000"/>
              </a:lnSpc>
              <a:spcBef>
                <a:spcPts val="520"/>
              </a:spcBef>
              <a:spcAft>
                <a:spcPts val="0"/>
              </a:spcAft>
              <a:buClr>
                <a:schemeClr val="accent1"/>
              </a:buClr>
              <a:buFont typeface="Noto Sans Symbols"/>
              <a:buNone/>
            </a:pPr>
            <a:r>
              <a:t/>
            </a:r>
            <a:endParaRPr b="0" baseline="0" i="0" sz="2600" u="none" cap="none" strike="noStrike">
              <a:solidFill>
                <a:schemeClr val="dk1"/>
              </a:solidFill>
              <a:latin typeface="Arial"/>
              <a:ea typeface="Arial"/>
              <a:cs typeface="Arial"/>
              <a:sym typeface="Arial"/>
            </a:endParaRPr>
          </a:p>
        </p:txBody>
      </p:sp>
      <p:pic>
        <p:nvPicPr>
          <p:cNvPr id="35" name="Shape 35"/>
          <p:cNvPicPr preferRelativeResize="0"/>
          <p:nvPr/>
        </p:nvPicPr>
        <p:blipFill rotWithShape="1">
          <a:blip r:embed="rId3">
            <a:alphaModFix/>
          </a:blip>
          <a:srcRect b="0" l="0" r="0" t="0"/>
          <a:stretch/>
        </p:blipFill>
        <p:spPr>
          <a:xfrm rot="5400000">
            <a:off x="5908675" y="436561"/>
            <a:ext cx="850899" cy="7874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Seleccionar</a:t>
            </a:r>
          </a:p>
        </p:txBody>
      </p:sp>
      <p:sp>
        <p:nvSpPr>
          <p:cNvPr id="41" name="Shape 41"/>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Para </a:t>
            </a:r>
            <a:r>
              <a:rPr b="1" baseline="0" i="0" lang="en-US" sz="2600" u="none" cap="none" strike="noStrike">
                <a:solidFill>
                  <a:schemeClr val="dk1"/>
                </a:solidFill>
                <a:latin typeface="Arial"/>
                <a:ea typeface="Arial"/>
                <a:cs typeface="Arial"/>
                <a:sym typeface="Arial"/>
              </a:rPr>
              <a:t>seleccionar toda una pista</a:t>
            </a:r>
            <a:r>
              <a:rPr b="0" baseline="0" i="0" lang="en-US" sz="2600" u="none" cap="none" strike="noStrike">
                <a:solidFill>
                  <a:schemeClr val="dk1"/>
                </a:solidFill>
                <a:latin typeface="Arial"/>
                <a:ea typeface="Arial"/>
                <a:cs typeface="Arial"/>
                <a:sym typeface="Arial"/>
              </a:rPr>
              <a:t>, se debe hacer clic en su panel de pista.</a:t>
            </a:r>
          </a:p>
          <a:p>
            <a:pPr indent="-342900" lvl="0" marL="342900" marR="0" rtl="0" algn="l">
              <a:lnSpc>
                <a:spcPct val="90000"/>
              </a:lnSpc>
              <a:spcBef>
                <a:spcPts val="52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Para seleccionar todas las pistas del proyecto, se debe pulsar </a:t>
            </a:r>
            <a:r>
              <a:rPr b="1" baseline="0" i="0" lang="en-US" sz="2600" u="none" cap="none" strike="noStrike">
                <a:solidFill>
                  <a:schemeClr val="dk1"/>
                </a:solidFill>
                <a:latin typeface="Arial"/>
                <a:ea typeface="Arial"/>
                <a:cs typeface="Arial"/>
                <a:sym typeface="Arial"/>
              </a:rPr>
              <a:t>Control-A</a:t>
            </a:r>
            <a:r>
              <a:rPr b="0" baseline="0" i="0" lang="en-US" sz="2600" u="none" cap="none" strike="noStrike">
                <a:solidFill>
                  <a:schemeClr val="dk1"/>
                </a:solidFill>
                <a:latin typeface="Arial"/>
                <a:ea typeface="Arial"/>
                <a:cs typeface="Arial"/>
                <a:sym typeface="Arial"/>
              </a:rPr>
              <a:t>, o acceder al menú </a:t>
            </a:r>
            <a:r>
              <a:rPr b="1" baseline="0" i="0" lang="en-US" sz="2600" u="none" cap="none" strike="noStrike">
                <a:solidFill>
                  <a:schemeClr val="dk1"/>
                </a:solidFill>
                <a:latin typeface="Arial"/>
                <a:ea typeface="Arial"/>
                <a:cs typeface="Arial"/>
                <a:sym typeface="Arial"/>
              </a:rPr>
              <a:t>Editar/Seleccionar/Todo</a:t>
            </a:r>
            <a:r>
              <a:rPr b="0" baseline="0" i="0" lang="en-US" sz="2600" u="none" cap="none" strike="noStrike">
                <a:solidFill>
                  <a:schemeClr val="dk1"/>
                </a:solidFill>
                <a:latin typeface="Arial"/>
                <a:ea typeface="Arial"/>
                <a:cs typeface="Arial"/>
                <a:sym typeface="Arial"/>
              </a:rPr>
              <a:t>.</a:t>
            </a:r>
          </a:p>
        </p:txBody>
      </p:sp>
      <p:pic>
        <p:nvPicPr>
          <p:cNvPr id="42" name="Shape 42"/>
          <p:cNvPicPr preferRelativeResize="0"/>
          <p:nvPr/>
        </p:nvPicPr>
        <p:blipFill rotWithShape="1">
          <a:blip r:embed="rId3">
            <a:alphaModFix/>
          </a:blip>
          <a:srcRect b="0" l="0" r="0" t="0"/>
          <a:stretch/>
        </p:blipFill>
        <p:spPr>
          <a:xfrm rot="5400000">
            <a:off x="5908675" y="436561"/>
            <a:ext cx="850899" cy="787400"/>
          </a:xfrm>
          <a:prstGeom prst="rect">
            <a:avLst/>
          </a:prstGeom>
          <a:noFill/>
          <a:ln>
            <a:noFill/>
          </a:ln>
        </p:spPr>
      </p:pic>
      <p:pic>
        <p:nvPicPr>
          <p:cNvPr id="43" name="Shape 43"/>
          <p:cNvPicPr preferRelativeResize="0"/>
          <p:nvPr/>
        </p:nvPicPr>
        <p:blipFill rotWithShape="1">
          <a:blip r:embed="rId4">
            <a:alphaModFix/>
          </a:blip>
          <a:srcRect b="0" l="0" r="0" t="0"/>
          <a:stretch/>
        </p:blipFill>
        <p:spPr>
          <a:xfrm>
            <a:off x="323850" y="3789362"/>
            <a:ext cx="8532812" cy="26511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7" name="Shape 47"/>
        <p:cNvGrpSpPr/>
        <p:nvPr/>
      </p:nvGrpSpPr>
      <p:grpSpPr>
        <a:xfrm>
          <a:off x="0" y="0"/>
          <a:ext cx="0" cy="0"/>
          <a:chOff x="0" y="0"/>
          <a:chExt cx="0" cy="0"/>
        </a:xfrm>
      </p:grpSpPr>
      <p:sp>
        <p:nvSpPr>
          <p:cNvPr id="48" name="Shape 48"/>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Dividir y nueva</a:t>
            </a:r>
          </a:p>
        </p:txBody>
      </p:sp>
      <p:sp>
        <p:nvSpPr>
          <p:cNvPr id="49" name="Shape 49"/>
          <p:cNvSpPr txBox="1"/>
          <p:nvPr>
            <p:ph idx="1" type="body"/>
          </p:nvPr>
        </p:nvSpPr>
        <p:spPr>
          <a:xfrm>
            <a:off x="457200" y="1600200"/>
            <a:ext cx="41148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3000" u="none" cap="none" strike="noStrike">
                <a:solidFill>
                  <a:schemeClr val="dk1"/>
                </a:solidFill>
                <a:latin typeface="Arial"/>
                <a:ea typeface="Arial"/>
                <a:cs typeface="Arial"/>
                <a:sym typeface="Arial"/>
              </a:rPr>
              <a:t>Como puede observarse en la figura, la operación </a:t>
            </a:r>
            <a:r>
              <a:rPr b="1" baseline="0" i="0" lang="en-US" sz="3000" u="none" cap="none" strike="noStrike">
                <a:solidFill>
                  <a:schemeClr val="dk1"/>
                </a:solidFill>
                <a:latin typeface="Arial"/>
                <a:ea typeface="Arial"/>
                <a:cs typeface="Arial"/>
                <a:sym typeface="Arial"/>
              </a:rPr>
              <a:t>Dividir y nueva </a:t>
            </a:r>
            <a:r>
              <a:rPr b="0" baseline="0" i="0" lang="en-US" sz="3000" u="none" cap="none" strike="noStrike">
                <a:solidFill>
                  <a:schemeClr val="dk1"/>
                </a:solidFill>
                <a:latin typeface="Arial"/>
                <a:ea typeface="Arial"/>
                <a:cs typeface="Arial"/>
                <a:sym typeface="Arial"/>
              </a:rPr>
              <a:t>crea una nueva pista donde sitúa la selección inicial, silenciando la de la primera onda.</a:t>
            </a:r>
          </a:p>
        </p:txBody>
      </p:sp>
      <p:pic>
        <p:nvPicPr>
          <p:cNvPr id="50" name="Shape 50"/>
          <p:cNvPicPr preferRelativeResize="0"/>
          <p:nvPr/>
        </p:nvPicPr>
        <p:blipFill rotWithShape="1">
          <a:blip r:embed="rId3">
            <a:alphaModFix/>
          </a:blip>
          <a:srcRect b="0" l="0" r="0" t="0"/>
          <a:stretch/>
        </p:blipFill>
        <p:spPr>
          <a:xfrm>
            <a:off x="4643437" y="1844675"/>
            <a:ext cx="4032249" cy="335914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Duplicar</a:t>
            </a:r>
          </a:p>
        </p:txBody>
      </p:sp>
      <p:sp>
        <p:nvSpPr>
          <p:cNvPr id="56" name="Shape 56"/>
          <p:cNvSpPr txBox="1"/>
          <p:nvPr>
            <p:ph idx="1" type="body"/>
          </p:nvPr>
        </p:nvSpPr>
        <p:spPr>
          <a:xfrm>
            <a:off x="457200" y="1600200"/>
            <a:ext cx="43307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Con esta operación, el área seleccionada se copia en una nueva pista, en el mismo punto en la línea de tiempo. Para llevarla a cabo, se debe seleccionar primero y luego activar la opción </a:t>
            </a:r>
            <a:r>
              <a:rPr b="1" baseline="0" i="0" lang="en-US" sz="2600" u="none" cap="none" strike="noStrike">
                <a:solidFill>
                  <a:schemeClr val="dk1"/>
                </a:solidFill>
                <a:latin typeface="Arial"/>
                <a:ea typeface="Arial"/>
                <a:cs typeface="Arial"/>
                <a:sym typeface="Arial"/>
              </a:rPr>
              <a:t>Editar/Duplicar</a:t>
            </a:r>
            <a:r>
              <a:rPr b="0" baseline="0" i="0" lang="en-US" sz="2600" u="none" cap="none" strike="noStrike">
                <a:solidFill>
                  <a:schemeClr val="dk1"/>
                </a:solidFill>
                <a:latin typeface="Arial"/>
                <a:ea typeface="Arial"/>
                <a:cs typeface="Arial"/>
                <a:sym typeface="Arial"/>
              </a:rPr>
              <a:t>, o pulsar </a:t>
            </a:r>
            <a:r>
              <a:rPr b="1" baseline="0" i="0" lang="en-US" sz="2600" u="none" cap="none" strike="noStrike">
                <a:solidFill>
                  <a:schemeClr val="dk1"/>
                </a:solidFill>
                <a:latin typeface="Arial"/>
                <a:ea typeface="Arial"/>
                <a:cs typeface="Arial"/>
                <a:sym typeface="Arial"/>
              </a:rPr>
              <a:t>Control+D</a:t>
            </a:r>
            <a:r>
              <a:rPr b="0" baseline="0" i="0" lang="en-US" sz="2600" u="none" cap="none" strike="noStrike">
                <a:solidFill>
                  <a:schemeClr val="dk1"/>
                </a:solidFill>
                <a:latin typeface="Arial"/>
                <a:ea typeface="Arial"/>
                <a:cs typeface="Arial"/>
                <a:sym typeface="Arial"/>
              </a:rPr>
              <a:t>.</a:t>
            </a:r>
          </a:p>
        </p:txBody>
      </p:sp>
      <p:pic>
        <p:nvPicPr>
          <p:cNvPr id="57" name="Shape 57"/>
          <p:cNvPicPr preferRelativeResize="0"/>
          <p:nvPr/>
        </p:nvPicPr>
        <p:blipFill rotWithShape="1">
          <a:blip r:embed="rId3">
            <a:alphaModFix/>
          </a:blip>
          <a:srcRect b="0" l="0" r="0" t="0"/>
          <a:stretch/>
        </p:blipFill>
        <p:spPr>
          <a:xfrm>
            <a:off x="4787900" y="1700211"/>
            <a:ext cx="4049711" cy="37338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1" name="Shape 61"/>
        <p:cNvGrpSpPr/>
        <p:nvPr/>
      </p:nvGrpSpPr>
      <p:grpSpPr>
        <a:xfrm>
          <a:off x="0" y="0"/>
          <a:ext cx="0" cy="0"/>
          <a:chOff x="0" y="0"/>
          <a:chExt cx="0" cy="0"/>
        </a:xfrm>
      </p:grpSpPr>
      <p:sp>
        <p:nvSpPr>
          <p:cNvPr id="62" name="Shape 62"/>
          <p:cNvSpPr txBox="1"/>
          <p:nvPr>
            <p:ph type="title"/>
          </p:nvPr>
        </p:nvSpPr>
        <p:spPr>
          <a:xfrm>
            <a:off x="468312" y="260350"/>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Duplicar</a:t>
            </a:r>
          </a:p>
        </p:txBody>
      </p:sp>
      <p:sp>
        <p:nvSpPr>
          <p:cNvPr id="63" name="Shape 63"/>
          <p:cNvSpPr txBox="1"/>
          <p:nvPr>
            <p:ph idx="1" type="body"/>
          </p:nvPr>
        </p:nvSpPr>
        <p:spPr>
          <a:xfrm>
            <a:off x="457200" y="1600200"/>
            <a:ext cx="43307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Una de las ventajas de </a:t>
            </a:r>
            <a:r>
              <a:rPr b="1" baseline="0" i="0" lang="en-US" sz="2600" u="none" cap="none" strike="noStrike">
                <a:solidFill>
                  <a:schemeClr val="dk1"/>
                </a:solidFill>
                <a:latin typeface="Arial"/>
                <a:ea typeface="Arial"/>
                <a:cs typeface="Arial"/>
                <a:sym typeface="Arial"/>
              </a:rPr>
              <a:t>Duplicar </a:t>
            </a:r>
            <a:r>
              <a:rPr b="0" baseline="0" i="0" lang="en-US" sz="2600" u="none" cap="none" strike="noStrike">
                <a:solidFill>
                  <a:schemeClr val="dk1"/>
                </a:solidFill>
                <a:latin typeface="Arial"/>
                <a:ea typeface="Arial"/>
                <a:cs typeface="Arial"/>
                <a:sym typeface="Arial"/>
              </a:rPr>
              <a:t>es la posibilidad de experimentar con los efectos que incorpora el programa. De este modo, se puede, por ejemplo, cambiar el volumen de la parte con efecto de la parte original, por separado.</a:t>
            </a:r>
          </a:p>
        </p:txBody>
      </p:sp>
      <p:pic>
        <p:nvPicPr>
          <p:cNvPr id="64" name="Shape 64"/>
          <p:cNvPicPr preferRelativeResize="0"/>
          <p:nvPr/>
        </p:nvPicPr>
        <p:blipFill rotWithShape="1">
          <a:blip r:embed="rId3">
            <a:alphaModFix/>
          </a:blip>
          <a:srcRect b="0" l="0" r="0" t="0"/>
          <a:stretch/>
        </p:blipFill>
        <p:spPr>
          <a:xfrm>
            <a:off x="4787900" y="1700211"/>
            <a:ext cx="4049711" cy="37338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Edición de pistas de voz</a:t>
            </a:r>
          </a:p>
        </p:txBody>
      </p:sp>
      <p:sp>
        <p:nvSpPr>
          <p:cNvPr id="70" name="Shape 70"/>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3000" u="none" cap="none" strike="noStrike">
                <a:solidFill>
                  <a:schemeClr val="dk1"/>
                </a:solidFill>
                <a:latin typeface="Arial"/>
                <a:ea typeface="Arial"/>
                <a:cs typeface="Arial"/>
                <a:sym typeface="Arial"/>
              </a:rPr>
              <a:t>Una de las tareas más comunes en los programas de tratamiento de sonido es la </a:t>
            </a:r>
            <a:r>
              <a:rPr b="1" baseline="0" i="0" lang="en-US" sz="3000" u="none" cap="none" strike="noStrike">
                <a:solidFill>
                  <a:schemeClr val="dk1"/>
                </a:solidFill>
                <a:latin typeface="Arial"/>
                <a:ea typeface="Arial"/>
                <a:cs typeface="Arial"/>
                <a:sym typeface="Arial"/>
              </a:rPr>
              <a:t>edición de pistas de voz</a:t>
            </a:r>
            <a:r>
              <a:rPr b="0" baseline="0" i="0" lang="en-US" sz="3000" u="none" cap="none" strike="noStrike">
                <a:solidFill>
                  <a:schemeClr val="dk1"/>
                </a:solidFill>
                <a:latin typeface="Arial"/>
                <a:ea typeface="Arial"/>
                <a:cs typeface="Arial"/>
                <a:sym typeface="Arial"/>
              </a:rPr>
              <a:t>.</a:t>
            </a:r>
          </a:p>
          <a:p>
            <a:pPr indent="-342900" lvl="0" marL="342900" marR="0" rtl="0" algn="l">
              <a:lnSpc>
                <a:spcPct val="100000"/>
              </a:lnSpc>
              <a:spcBef>
                <a:spcPts val="600"/>
              </a:spcBef>
              <a:spcAft>
                <a:spcPts val="0"/>
              </a:spcAft>
              <a:buClr>
                <a:schemeClr val="accent1"/>
              </a:buClr>
              <a:buSzPct val="64999"/>
              <a:buFont typeface="Noto Sans Symbols"/>
              <a:buChar char="■"/>
            </a:pPr>
            <a:r>
              <a:rPr b="0" baseline="0" i="0" lang="en-US" sz="3000" u="none" cap="none" strike="noStrike">
                <a:solidFill>
                  <a:schemeClr val="dk1"/>
                </a:solidFill>
                <a:latin typeface="Arial"/>
                <a:ea typeface="Arial"/>
                <a:cs typeface="Arial"/>
                <a:sym typeface="Arial"/>
              </a:rPr>
              <a:t>Se pueden borrar zonas no apropiadas y usar sólo las zonas buenas de las tomas y/o construir secuencias de distintas tomas.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Edición de pistas de voz</a:t>
            </a:r>
          </a:p>
        </p:txBody>
      </p:sp>
      <p:sp>
        <p:nvSpPr>
          <p:cNvPr id="76" name="Shape 76"/>
          <p:cNvSpPr txBox="1"/>
          <p:nvPr>
            <p:ph idx="1" type="body"/>
          </p:nvPr>
        </p:nvSpPr>
        <p:spPr>
          <a:xfrm>
            <a:off x="457200" y="1196975"/>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0" baseline="0" i="0" lang="en-US" sz="2600" u="none" cap="none" strike="noStrike">
                <a:solidFill>
                  <a:schemeClr val="dk1"/>
                </a:solidFill>
                <a:latin typeface="Arial"/>
                <a:ea typeface="Arial"/>
                <a:cs typeface="Arial"/>
                <a:sym typeface="Arial"/>
              </a:rPr>
              <a:t>Se pueden combinar las siguientes soluciones:</a:t>
            </a:r>
          </a:p>
          <a:p>
            <a:pPr indent="-327025" lvl="1" marL="669925" marR="0" rtl="0" algn="l">
              <a:lnSpc>
                <a:spcPct val="100000"/>
              </a:lnSpc>
              <a:spcBef>
                <a:spcPts val="440"/>
              </a:spcBef>
              <a:spcAft>
                <a:spcPts val="0"/>
              </a:spcAft>
              <a:buClr>
                <a:schemeClr val="accent2"/>
              </a:buClr>
              <a:buSzPct val="59999"/>
              <a:buFont typeface="Noto Sans Symbols"/>
              <a:buChar char="❑"/>
            </a:pPr>
            <a:r>
              <a:rPr b="1" baseline="0" i="0" lang="en-US" sz="2200" u="none" cap="none" strike="noStrike">
                <a:solidFill>
                  <a:schemeClr val="dk1"/>
                </a:solidFill>
                <a:latin typeface="Arial"/>
                <a:ea typeface="Arial"/>
                <a:cs typeface="Arial"/>
                <a:sym typeface="Arial"/>
              </a:rPr>
              <a:t>Silenciar </a:t>
            </a:r>
            <a:r>
              <a:rPr b="0" baseline="0" i="0" lang="en-US" sz="2200" u="none" cap="none" strike="noStrike">
                <a:solidFill>
                  <a:schemeClr val="dk1"/>
                </a:solidFill>
                <a:latin typeface="Arial"/>
                <a:ea typeface="Arial"/>
                <a:cs typeface="Arial"/>
                <a:sym typeface="Arial"/>
              </a:rPr>
              <a:t>las zonas que no se quieren.</a:t>
            </a:r>
          </a:p>
          <a:p>
            <a:pPr indent="-327025" lvl="1" marL="669925" marR="0" rtl="0" algn="l">
              <a:lnSpc>
                <a:spcPct val="100000"/>
              </a:lnSpc>
              <a:spcBef>
                <a:spcPts val="440"/>
              </a:spcBef>
              <a:spcAft>
                <a:spcPts val="0"/>
              </a:spcAft>
              <a:buClr>
                <a:schemeClr val="accent2"/>
              </a:buClr>
              <a:buSzPct val="59999"/>
              <a:buFont typeface="Noto Sans Symbols"/>
              <a:buChar char="❑"/>
            </a:pPr>
            <a:r>
              <a:rPr b="1" baseline="0" i="0" lang="en-US" sz="2200" u="none" cap="none" strike="noStrike">
                <a:solidFill>
                  <a:schemeClr val="dk1"/>
                </a:solidFill>
                <a:latin typeface="Arial"/>
                <a:ea typeface="Arial"/>
                <a:cs typeface="Arial"/>
                <a:sym typeface="Arial"/>
              </a:rPr>
              <a:t>Sustituirlas </a:t>
            </a:r>
            <a:r>
              <a:rPr b="0" baseline="0" i="0" lang="en-US" sz="2200" u="none" cap="none" strike="noStrike">
                <a:solidFill>
                  <a:schemeClr val="dk1"/>
                </a:solidFill>
                <a:latin typeface="Arial"/>
                <a:ea typeface="Arial"/>
                <a:cs typeface="Arial"/>
                <a:sym typeface="Arial"/>
              </a:rPr>
              <a:t>con otros sonidos que mejoren el acabado. Por ejemplo, con una respiración adecuada o por un sonido de ambiente para evitar un ruido repentino en la textura del sonido.</a:t>
            </a:r>
          </a:p>
          <a:p>
            <a:pPr indent="-327025" lvl="1" marL="669925" marR="0" rtl="0" algn="l">
              <a:lnSpc>
                <a:spcPct val="100000"/>
              </a:lnSpc>
              <a:spcBef>
                <a:spcPts val="440"/>
              </a:spcBef>
              <a:spcAft>
                <a:spcPts val="0"/>
              </a:spcAft>
              <a:buClr>
                <a:schemeClr val="accent2"/>
              </a:buClr>
              <a:buSzPct val="59999"/>
              <a:buFont typeface="Noto Sans Symbols"/>
              <a:buChar char="❑"/>
            </a:pPr>
            <a:r>
              <a:rPr b="1" baseline="0" i="0" lang="en-US" sz="2200" u="none" cap="none" strike="noStrike">
                <a:solidFill>
                  <a:schemeClr val="dk1"/>
                </a:solidFill>
                <a:latin typeface="Arial"/>
                <a:ea typeface="Arial"/>
                <a:cs typeface="Arial"/>
                <a:sym typeface="Arial"/>
              </a:rPr>
              <a:t>Utilizar la herramienta de envolvente </a:t>
            </a:r>
            <a:r>
              <a:rPr b="0" baseline="0" i="0" lang="en-US" sz="2200" u="none" cap="none" strike="noStrike">
                <a:solidFill>
                  <a:schemeClr val="dk1"/>
                </a:solidFill>
                <a:latin typeface="Arial"/>
                <a:ea typeface="Arial"/>
                <a:cs typeface="Arial"/>
                <a:sym typeface="Arial"/>
              </a:rPr>
              <a:t>para bajar el volumen de estas zonas.</a:t>
            </a:r>
          </a:p>
        </p:txBody>
      </p:sp>
      <p:pic>
        <p:nvPicPr>
          <p:cNvPr id="77" name="Shape 77"/>
          <p:cNvPicPr preferRelativeResize="0"/>
          <p:nvPr/>
        </p:nvPicPr>
        <p:blipFill rotWithShape="1">
          <a:blip r:embed="rId3">
            <a:alphaModFix/>
          </a:blip>
          <a:srcRect b="0" l="0" r="0" t="0"/>
          <a:stretch/>
        </p:blipFill>
        <p:spPr>
          <a:xfrm>
            <a:off x="468312" y="4416425"/>
            <a:ext cx="8351836" cy="2011362"/>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457200" y="277812"/>
            <a:ext cx="8229600" cy="11398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Garamond"/>
              <a:buNone/>
            </a:pPr>
            <a:r>
              <a:rPr b="1" baseline="0" i="0" lang="en-US" sz="4200" u="none" cap="none" strike="noStrike">
                <a:solidFill>
                  <a:schemeClr val="dk2"/>
                </a:solidFill>
                <a:latin typeface="Garamond"/>
                <a:ea typeface="Garamond"/>
                <a:cs typeface="Garamond"/>
                <a:sym typeface="Garamond"/>
              </a:rPr>
              <a:t>Edición de pistas de voz: Silenciar</a:t>
            </a:r>
          </a:p>
        </p:txBody>
      </p:sp>
      <p:sp>
        <p:nvSpPr>
          <p:cNvPr id="83" name="Shape 83"/>
          <p:cNvSpPr txBox="1"/>
          <p:nvPr>
            <p:ph idx="1" type="body"/>
          </p:nvPr>
        </p:nvSpPr>
        <p:spPr>
          <a:xfrm>
            <a:off x="457200" y="1600200"/>
            <a:ext cx="8229600" cy="45307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accent1"/>
              </a:buClr>
              <a:buSzPct val="64999"/>
              <a:buFont typeface="Noto Sans Symbols"/>
              <a:buChar char="■"/>
            </a:pPr>
            <a:r>
              <a:rPr b="1" baseline="0" i="0" lang="en-US" sz="3000" u="none" cap="none" strike="noStrike">
                <a:solidFill>
                  <a:schemeClr val="dk1"/>
                </a:solidFill>
                <a:latin typeface="Arial"/>
                <a:ea typeface="Arial"/>
                <a:cs typeface="Arial"/>
                <a:sym typeface="Arial"/>
              </a:rPr>
              <a:t>Silenciar </a:t>
            </a:r>
            <a:r>
              <a:rPr b="0" baseline="0" i="0" lang="en-US" sz="3000" u="none" cap="none" strike="noStrike">
                <a:solidFill>
                  <a:schemeClr val="dk1"/>
                </a:solidFill>
                <a:latin typeface="Arial"/>
                <a:ea typeface="Arial"/>
                <a:cs typeface="Arial"/>
                <a:sym typeface="Arial"/>
              </a:rPr>
              <a:t>es una opción a la hora de editar pistas de voz, aunque raramente se utiliza de forma aislada, ya que la continuidad del sonido es un factor clave. A menudo, es preferible añadir un sonido de ambiente, que silenciar totalmente.</a:t>
            </a:r>
          </a:p>
        </p:txBody>
      </p:sp>
      <p:pic>
        <p:nvPicPr>
          <p:cNvPr id="84" name="Shape 84"/>
          <p:cNvPicPr preferRelativeResize="0"/>
          <p:nvPr/>
        </p:nvPicPr>
        <p:blipFill rotWithShape="1">
          <a:blip r:embed="rId3">
            <a:alphaModFix/>
          </a:blip>
          <a:srcRect b="0" l="0" r="0" t="0"/>
          <a:stretch/>
        </p:blipFill>
        <p:spPr>
          <a:xfrm>
            <a:off x="4932362" y="4292600"/>
            <a:ext cx="1584325" cy="13842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rde">
  <a:themeElements>
    <a:clrScheme name="default">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