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Garamond"/>
      <p:regular r:id="rId25"/>
      <p:bold r:id="rId26"/>
      <p:italic r:id="rId27"/>
      <p:boldItalic r:id="rId2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bold.fntdata"/><Relationship Id="rId25" Type="http://schemas.openxmlformats.org/officeDocument/2006/relationships/font" Target="fonts/Garamond-regular.fntdata"/><Relationship Id="rId28" Type="http://schemas.openxmlformats.org/officeDocument/2006/relationships/font" Target="fonts/Garamond-boldItalic.fntdata"/><Relationship Id="rId27"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 name="Shape 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 name="Shape 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 name="Shape 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 name="Shape 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8" name="Shape 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4" name="Shape 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2" name="Shape 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9" name="Shape 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5" name="Shape 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914400" y="1524000"/>
            <a:ext cx="7623174" cy="17526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1pPr>
            <a:lvl2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2pPr>
            <a:lvl3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3pPr>
            <a:lvl4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4pPr>
            <a:lvl5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5pPr>
            <a:lvl6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6pPr>
            <a:lvl7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7pPr>
            <a:lvl8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8pPr>
            <a:lvl9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9pPr>
          </a:lstStyle>
          <a:p/>
        </p:txBody>
      </p:sp>
      <p:sp>
        <p:nvSpPr>
          <p:cNvPr id="14" name="Shape 14"/>
          <p:cNvSpPr txBox="1"/>
          <p:nvPr>
            <p:ph idx="1" type="subTitle"/>
          </p:nvPr>
        </p:nvSpPr>
        <p:spPr>
          <a:xfrm>
            <a:off x="1981200" y="3962400"/>
            <a:ext cx="6553200" cy="1752600"/>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ans Symbols"/>
              <a:buChar char="■"/>
              <a:defRPr b="0" baseline="0" i="0" sz="3000" u="none" cap="none" strike="noStrike">
                <a:solidFill>
                  <a:schemeClr val="dk1"/>
                </a:solidFill>
                <a:latin typeface="Arial"/>
                <a:ea typeface="Arial"/>
                <a:cs typeface="Arial"/>
                <a:sym typeface="Arial"/>
              </a:defRPr>
            </a:lvl1pPr>
            <a:lvl2pPr indent="-227965" marL="669925" marR="0" rtl="0" algn="l">
              <a:lnSpc>
                <a:spcPct val="100000"/>
              </a:lnSpc>
              <a:spcBef>
                <a:spcPts val="520"/>
              </a:spcBef>
              <a:spcAft>
                <a:spcPts val="0"/>
              </a:spcAft>
              <a:buClr>
                <a:schemeClr val="accent2"/>
              </a:buClr>
              <a:buFont typeface="Noto Sans Symbols"/>
              <a:buChar char="❑"/>
              <a:defRPr b="0" baseline="0" i="0" sz="2600" u="none" cap="none" strike="noStrike">
                <a:solidFill>
                  <a:schemeClr val="dk1"/>
                </a:solidFill>
                <a:latin typeface="Arial"/>
                <a:ea typeface="Arial"/>
                <a:cs typeface="Arial"/>
                <a:sym typeface="Arial"/>
              </a:defRPr>
            </a:lvl2pPr>
            <a:lvl3pPr indent="-271144" marL="1022350" marR="0" rtl="0" algn="l">
              <a:lnSpc>
                <a:spcPct val="100000"/>
              </a:lnSpc>
              <a:spcBef>
                <a:spcPts val="440"/>
              </a:spcBef>
              <a:spcAft>
                <a:spcPts val="0"/>
              </a:spcAft>
              <a:buClr>
                <a:schemeClr val="accent1"/>
              </a:buClr>
              <a:buFont typeface="Noto Sans Symbols"/>
              <a:buChar char="■"/>
              <a:defRPr b="0" baseline="0" i="0" sz="2200" u="none" cap="none" strike="noStrike">
                <a:solidFill>
                  <a:schemeClr val="dk1"/>
                </a:solidFill>
                <a:latin typeface="Arial"/>
                <a:ea typeface="Arial"/>
                <a:cs typeface="Arial"/>
                <a:sym typeface="Arial"/>
              </a:defRPr>
            </a:lvl3pPr>
            <a:lvl4pPr indent="-234950" marL="1339850" marR="0" rtl="0" algn="l">
              <a:lnSpc>
                <a:spcPct val="100000"/>
              </a:lnSpc>
              <a:spcBef>
                <a:spcPts val="400"/>
              </a:spcBef>
              <a:spcAft>
                <a:spcPts val="0"/>
              </a:spcAft>
              <a:buClr>
                <a:schemeClr val="accent2"/>
              </a:buClr>
              <a:buFont typeface="Noto Sans Symbols"/>
              <a:buChar char="❑"/>
              <a:defRPr b="0" baseline="0" i="0" sz="2000" u="none" cap="none" strike="noStrike">
                <a:solidFill>
                  <a:schemeClr val="dk1"/>
                </a:solidFill>
                <a:latin typeface="Arial"/>
                <a:ea typeface="Arial"/>
                <a:cs typeface="Arial"/>
                <a:sym typeface="Arial"/>
              </a:defRPr>
            </a:lvl4pPr>
            <a:lvl5pPr indent="-252411" marL="1681161"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5pPr>
            <a:lvl6pPr indent="-276225" marL="2022475"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6pPr>
            <a:lvl7pPr indent="-323850" marL="2705100"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7pPr>
            <a:lvl8pPr indent="-395287" marL="372903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8pPr>
            <a:lvl9pPr indent="-490537" marL="509428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5" name="Shape 15"/>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3124200" y="6243637"/>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18" name="Shape 18"/>
          <p:cNvSpPr/>
          <p:nvPr/>
        </p:nvSpPr>
        <p:spPr>
          <a:xfrm>
            <a:off x="609600" y="1219200"/>
            <a:ext cx="7924799"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9" name="Shape 19"/>
          <p:cNvCxnSpPr/>
          <p:nvPr/>
        </p:nvCxnSpPr>
        <p:spPr>
          <a:xfrm>
            <a:off x="1981200" y="3962400"/>
            <a:ext cx="6511924" cy="0"/>
          </a:xfrm>
          <a:prstGeom prst="straightConnector1">
            <a:avLst/>
          </a:prstGeom>
          <a:noFill/>
          <a:ln cap="flat" cmpd="sng" w="19050">
            <a:solidFill>
              <a:schemeClr val="accent1"/>
            </a:solidFill>
            <a:prstDash val="solid"/>
            <a:miter/>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20" name="Shape 20"/>
        <p:cNvGrpSpPr/>
        <p:nvPr/>
      </p:nvGrpSpPr>
      <p:grpSpPr>
        <a:xfrm>
          <a:off x="0" y="0"/>
          <a:ext cx="0" cy="0"/>
          <a:chOff x="0" y="0"/>
          <a:chExt cx="0" cy="0"/>
        </a:xfrm>
      </p:grpSpPr>
      <p:sp>
        <p:nvSpPr>
          <p:cNvPr id="21" name="Shape 21"/>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1pPr>
            <a:lvl2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2pPr>
            <a:lvl3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3pPr>
            <a:lvl4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4pPr>
            <a:lvl5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5pPr>
            <a:lvl6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6pPr>
            <a:lvl7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7pPr>
            <a:lvl8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8pPr>
            <a:lvl9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9pPr>
          </a:lstStyle>
          <a:p/>
        </p:txBody>
      </p:sp>
      <p:sp>
        <p:nvSpPr>
          <p:cNvPr id="22" name="Shape 22"/>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rtl="0" algn="l">
              <a:lnSpc>
                <a:spcPct val="100000"/>
              </a:lnSpc>
              <a:spcBef>
                <a:spcPts val="600"/>
              </a:spcBef>
              <a:spcAft>
                <a:spcPts val="0"/>
              </a:spcAft>
              <a:buClr>
                <a:schemeClr val="accent1"/>
              </a:buClr>
              <a:buFont typeface="Noto Sans Symbols"/>
              <a:buChar char="■"/>
              <a:defRPr b="0" baseline="0" i="0" sz="3000" u="none">
                <a:solidFill>
                  <a:schemeClr val="dk1"/>
                </a:solidFill>
                <a:latin typeface="Arial"/>
                <a:ea typeface="Arial"/>
                <a:cs typeface="Arial"/>
                <a:sym typeface="Arial"/>
              </a:defRPr>
            </a:lvl1pPr>
            <a:lvl2pPr indent="-227965" marL="669925" rtl="0" algn="l">
              <a:lnSpc>
                <a:spcPct val="100000"/>
              </a:lnSpc>
              <a:spcBef>
                <a:spcPts val="520"/>
              </a:spcBef>
              <a:spcAft>
                <a:spcPts val="0"/>
              </a:spcAft>
              <a:buClr>
                <a:schemeClr val="accent2"/>
              </a:buClr>
              <a:buFont typeface="Noto Sans Symbols"/>
              <a:buChar char="❑"/>
              <a:defRPr b="0" baseline="0" i="0" sz="2600" u="none">
                <a:solidFill>
                  <a:schemeClr val="dk1"/>
                </a:solidFill>
                <a:latin typeface="Arial"/>
                <a:ea typeface="Arial"/>
                <a:cs typeface="Arial"/>
                <a:sym typeface="Arial"/>
              </a:defRPr>
            </a:lvl2pPr>
            <a:lvl3pPr indent="-271144" marL="1022350" rtl="0" algn="l">
              <a:lnSpc>
                <a:spcPct val="100000"/>
              </a:lnSpc>
              <a:spcBef>
                <a:spcPts val="440"/>
              </a:spcBef>
              <a:spcAft>
                <a:spcPts val="0"/>
              </a:spcAft>
              <a:buClr>
                <a:schemeClr val="accent1"/>
              </a:buClr>
              <a:buFont typeface="Noto Sans Symbols"/>
              <a:buChar char="■"/>
              <a:defRPr b="0" baseline="0" i="0" sz="2200" u="none">
                <a:solidFill>
                  <a:schemeClr val="dk1"/>
                </a:solidFill>
                <a:latin typeface="Arial"/>
                <a:ea typeface="Arial"/>
                <a:cs typeface="Arial"/>
                <a:sym typeface="Arial"/>
              </a:defRPr>
            </a:lvl3pPr>
            <a:lvl4pPr indent="-234950" marL="1339850" rtl="0" algn="l">
              <a:lnSpc>
                <a:spcPct val="100000"/>
              </a:lnSpc>
              <a:spcBef>
                <a:spcPts val="400"/>
              </a:spcBef>
              <a:spcAft>
                <a:spcPts val="0"/>
              </a:spcAft>
              <a:buClr>
                <a:schemeClr val="accent2"/>
              </a:buClr>
              <a:buFont typeface="Noto Sans Symbols"/>
              <a:buChar char="❑"/>
              <a:defRPr b="0" baseline="0" i="0" sz="2000" u="none">
                <a:solidFill>
                  <a:schemeClr val="dk1"/>
                </a:solidFill>
                <a:latin typeface="Arial"/>
                <a:ea typeface="Arial"/>
                <a:cs typeface="Arial"/>
                <a:sym typeface="Arial"/>
              </a:defRPr>
            </a:lvl4pPr>
            <a:lvl5pPr indent="-252411" marL="1681161"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5pPr>
            <a:lvl6pPr indent="-276225" marL="2022475"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6pPr>
            <a:lvl7pPr indent="-323850" marL="2705100"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7pPr>
            <a:lvl8pPr indent="-395287" marL="3729037"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8pPr>
            <a:lvl9pPr indent="-490537" marL="5094287"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9pPr>
          </a:lstStyle>
          <a:p/>
        </p:txBody>
      </p:sp>
      <p:sp>
        <p:nvSpPr>
          <p:cNvPr id="23" name="Shape 23"/>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1pPr>
            <a:lvl2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2pPr>
            <a:lvl3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3pPr>
            <a:lvl4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4pPr>
            <a:lvl5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5pPr>
            <a:lvl6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6pPr>
            <a:lvl7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7pPr>
            <a:lvl8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8pPr>
            <a:lvl9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9pPr>
          </a:lstStyle>
          <a:p/>
        </p:txBody>
      </p:sp>
      <p:sp>
        <p:nvSpPr>
          <p:cNvPr id="6" name="Shape 6"/>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ans Symbols"/>
              <a:buChar char="■"/>
              <a:defRPr b="0" baseline="0" i="0" sz="3000" u="none" cap="none" strike="noStrike">
                <a:solidFill>
                  <a:schemeClr val="dk1"/>
                </a:solidFill>
                <a:latin typeface="Arial"/>
                <a:ea typeface="Arial"/>
                <a:cs typeface="Arial"/>
                <a:sym typeface="Arial"/>
              </a:defRPr>
            </a:lvl1pPr>
            <a:lvl2pPr indent="-227965" marL="669925" marR="0" rtl="0" algn="l">
              <a:lnSpc>
                <a:spcPct val="100000"/>
              </a:lnSpc>
              <a:spcBef>
                <a:spcPts val="520"/>
              </a:spcBef>
              <a:spcAft>
                <a:spcPts val="0"/>
              </a:spcAft>
              <a:buClr>
                <a:schemeClr val="accent2"/>
              </a:buClr>
              <a:buFont typeface="Noto Sans Symbols"/>
              <a:buChar char="❑"/>
              <a:defRPr b="0" baseline="0" i="0" sz="2600" u="none" cap="none" strike="noStrike">
                <a:solidFill>
                  <a:schemeClr val="dk1"/>
                </a:solidFill>
                <a:latin typeface="Arial"/>
                <a:ea typeface="Arial"/>
                <a:cs typeface="Arial"/>
                <a:sym typeface="Arial"/>
              </a:defRPr>
            </a:lvl2pPr>
            <a:lvl3pPr indent="-271144" marL="1022350" marR="0" rtl="0" algn="l">
              <a:lnSpc>
                <a:spcPct val="100000"/>
              </a:lnSpc>
              <a:spcBef>
                <a:spcPts val="440"/>
              </a:spcBef>
              <a:spcAft>
                <a:spcPts val="0"/>
              </a:spcAft>
              <a:buClr>
                <a:schemeClr val="accent1"/>
              </a:buClr>
              <a:buFont typeface="Noto Sans Symbols"/>
              <a:buChar char="■"/>
              <a:defRPr b="0" baseline="0" i="0" sz="2200" u="none" cap="none" strike="noStrike">
                <a:solidFill>
                  <a:schemeClr val="dk1"/>
                </a:solidFill>
                <a:latin typeface="Arial"/>
                <a:ea typeface="Arial"/>
                <a:cs typeface="Arial"/>
                <a:sym typeface="Arial"/>
              </a:defRPr>
            </a:lvl3pPr>
            <a:lvl4pPr indent="-234950" marL="1339850" marR="0" rtl="0" algn="l">
              <a:lnSpc>
                <a:spcPct val="100000"/>
              </a:lnSpc>
              <a:spcBef>
                <a:spcPts val="400"/>
              </a:spcBef>
              <a:spcAft>
                <a:spcPts val="0"/>
              </a:spcAft>
              <a:buClr>
                <a:schemeClr val="accent2"/>
              </a:buClr>
              <a:buFont typeface="Noto Sans Symbols"/>
              <a:buChar char="❑"/>
              <a:defRPr b="0" baseline="0" i="0" sz="2000" u="none" cap="none" strike="noStrike">
                <a:solidFill>
                  <a:schemeClr val="dk1"/>
                </a:solidFill>
                <a:latin typeface="Arial"/>
                <a:ea typeface="Arial"/>
                <a:cs typeface="Arial"/>
                <a:sym typeface="Arial"/>
              </a:defRPr>
            </a:lvl4pPr>
            <a:lvl5pPr indent="-252411" marL="1681161"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5pPr>
            <a:lvl6pPr indent="-276225" marL="2022475"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6pPr>
            <a:lvl7pPr indent="-323850" marL="2705100"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7pPr>
            <a:lvl8pPr indent="-395287" marL="372903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8pPr>
            <a:lvl9pPr indent="-490537" marL="509428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7" name="Shape 7"/>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8" name="Shape 8"/>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9" name="Shape 9"/>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10" name="Shape 10"/>
          <p:cNvSpPr/>
          <p:nvPr/>
        </p:nvSpPr>
        <p:spPr>
          <a:xfrm>
            <a:off x="381000" y="228600"/>
            <a:ext cx="8229600" cy="609599"/>
          </a:xfrm>
          <a:custGeom>
            <a:pathLst>
              <a:path extrusionOk="0" h="120000" w="120000">
                <a:moveTo>
                  <a:pt x="0" y="120000"/>
                </a:moveTo>
                <a:lnTo>
                  <a:pt x="0" y="0"/>
                </a:lnTo>
                <a:lnTo>
                  <a:pt x="120000" y="0"/>
                </a:lnTo>
              </a:path>
            </a:pathLst>
          </a:custGeom>
          <a:no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1" name="Shape 11"/>
          <p:cNvCxnSpPr/>
          <p:nvPr/>
        </p:nvCxnSpPr>
        <p:spPr>
          <a:xfrm>
            <a:off x="457200" y="6172200"/>
            <a:ext cx="8229600" cy="0"/>
          </a:xfrm>
          <a:prstGeom prst="straightConnector1">
            <a:avLst/>
          </a:prstGeom>
          <a:noFill/>
          <a:ln cap="flat" cmpd="sng" w="19050">
            <a:solidFill>
              <a:schemeClr val="accent1"/>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7.png"/><Relationship Id="rId4"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6" name="Shape 26"/>
        <p:cNvGrpSpPr/>
        <p:nvPr/>
      </p:nvGrpSpPr>
      <p:grpSpPr>
        <a:xfrm>
          <a:off x="0" y="0"/>
          <a:ext cx="0" cy="0"/>
          <a:chOff x="0" y="0"/>
          <a:chExt cx="0" cy="0"/>
        </a:xfrm>
      </p:grpSpPr>
      <p:sp>
        <p:nvSpPr>
          <p:cNvPr id="27" name="Shape 27"/>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Audacity</a:t>
            </a:r>
          </a:p>
        </p:txBody>
      </p:sp>
      <p:sp>
        <p:nvSpPr>
          <p:cNvPr id="28" name="Shape 28"/>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ans Symbols"/>
              <a:buNone/>
            </a:pPr>
            <a:r>
              <a:rPr b="0" baseline="0" i="0" lang="en-US" sz="2800" u="none" cap="none" strike="noStrike">
                <a:solidFill>
                  <a:schemeClr val="dk1"/>
                </a:solidFill>
                <a:latin typeface="Arial"/>
                <a:ea typeface="Arial"/>
                <a:cs typeface="Arial"/>
                <a:sym typeface="Arial"/>
              </a:rPr>
              <a:t>Grabación de sonido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Calidad audio</a:t>
            </a:r>
          </a:p>
        </p:txBody>
      </p:sp>
      <p:sp>
        <p:nvSpPr>
          <p:cNvPr id="88" name="Shape 88"/>
          <p:cNvSpPr txBox="1"/>
          <p:nvPr/>
        </p:nvSpPr>
        <p:spPr>
          <a:xfrm>
            <a:off x="457200" y="19939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0" lang="en-US" sz="2600" u="none" cap="none" strike="noStrike">
                <a:solidFill>
                  <a:schemeClr val="dk1"/>
                </a:solidFill>
                <a:latin typeface="Arial"/>
                <a:ea typeface="Arial"/>
                <a:cs typeface="Arial"/>
                <a:sym typeface="Arial"/>
              </a:rPr>
              <a:t>Para calidad CD Audio</a:t>
            </a:r>
            <a:r>
              <a:rPr b="0" baseline="0" i="0" lang="en-US" sz="2600" u="none" cap="none" strike="noStrike">
                <a:solidFill>
                  <a:schemeClr val="dk1"/>
                </a:solidFill>
                <a:latin typeface="Arial"/>
                <a:ea typeface="Arial"/>
                <a:cs typeface="Arial"/>
                <a:sym typeface="Arial"/>
              </a:rPr>
              <a:t>: 44.100 Hz * 2 canales * 16 bits * 1 byte / 8 bits = 176.400 bytes / segundo = </a:t>
            </a:r>
            <a:r>
              <a:rPr b="1" baseline="0" i="0" lang="en-US" sz="2600" u="none" cap="none" strike="noStrike">
                <a:solidFill>
                  <a:schemeClr val="dk1"/>
                </a:solidFill>
                <a:latin typeface="Arial"/>
                <a:ea typeface="Arial"/>
                <a:cs typeface="Arial"/>
                <a:sym typeface="Arial"/>
              </a:rPr>
              <a:t>172 Kbytes / segundo</a:t>
            </a:r>
            <a:r>
              <a:rPr b="0" baseline="0" i="0" lang="en-US" sz="2600" u="none" cap="none" strike="noStrike">
                <a:solidFill>
                  <a:schemeClr val="dk1"/>
                </a:solidFill>
                <a:latin typeface="Arial"/>
                <a:ea typeface="Arial"/>
                <a:cs typeface="Arial"/>
                <a:sym typeface="Arial"/>
              </a:rPr>
              <a:t>. O lo que es lo mismo, multiplicando por 60, unos 10 Mbytes de tamaño por minuto (cuando no hay ningún tipo de compresión audio).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Algunas consideraciones</a:t>
            </a:r>
          </a:p>
        </p:txBody>
      </p:sp>
      <p:sp>
        <p:nvSpPr>
          <p:cNvPr id="94" name="Shape 94"/>
          <p:cNvSpPr txBox="1"/>
          <p:nvPr>
            <p:ph idx="1" type="body"/>
          </p:nvPr>
        </p:nvSpPr>
        <p:spPr>
          <a:xfrm>
            <a:off x="457200" y="1341437"/>
            <a:ext cx="8229600" cy="4530724"/>
          </a:xfrm>
          <a:prstGeom prst="rect">
            <a:avLst/>
          </a:prstGeom>
          <a:noFill/>
          <a:ln>
            <a:noFill/>
          </a:ln>
        </p:spPr>
        <p:txBody>
          <a:bodyPr anchorCtr="0" anchor="t" bIns="45700" lIns="91425" rIns="91425" tIns="45700">
            <a:noAutofit/>
          </a:bodyPr>
          <a:lstStyle/>
          <a:p>
            <a:pPr indent="-264477" lvl="0" marL="342900" marR="0" rtl="0" algn="l">
              <a:lnSpc>
                <a:spcPct val="80000"/>
              </a:lnSpc>
              <a:spcBef>
                <a:spcPts val="0"/>
              </a:spcBef>
              <a:spcAft>
                <a:spcPts val="0"/>
              </a:spcAft>
              <a:buClr>
                <a:schemeClr val="accent1"/>
              </a:buClr>
              <a:buFont typeface="Noto Sans Symbols"/>
              <a:buNone/>
            </a:pPr>
            <a:r>
              <a:t/>
            </a:r>
            <a:endParaRPr b="1" baseline="0" i="0" sz="1900" u="none" cap="none" strike="noStrike">
              <a:solidFill>
                <a:schemeClr val="dk1"/>
              </a:solidFill>
              <a:latin typeface="Arial"/>
              <a:ea typeface="Arial"/>
              <a:cs typeface="Arial"/>
              <a:sym typeface="Arial"/>
            </a:endParaRPr>
          </a:p>
          <a:p>
            <a:pPr indent="-342900" lvl="0" marL="342900" marR="0" rtl="0" algn="l">
              <a:lnSpc>
                <a:spcPct val="80000"/>
              </a:lnSpc>
              <a:spcBef>
                <a:spcPts val="380"/>
              </a:spcBef>
              <a:spcAft>
                <a:spcPts val="0"/>
              </a:spcAft>
              <a:buClr>
                <a:schemeClr val="accent1"/>
              </a:buClr>
              <a:buSzPct val="65000"/>
              <a:buFont typeface="Noto Sans Symbols"/>
              <a:buChar char="■"/>
            </a:pPr>
            <a:r>
              <a:rPr b="0" baseline="0" i="0" lang="en-US" sz="1900" u="none" cap="none" strike="noStrike">
                <a:solidFill>
                  <a:schemeClr val="dk1"/>
                </a:solidFill>
                <a:latin typeface="Arial"/>
                <a:ea typeface="Arial"/>
                <a:cs typeface="Arial"/>
                <a:sym typeface="Arial"/>
              </a:rPr>
              <a:t>La tabla anterior sirve de guía a la hora de decidir los parámetros de calidad adecuados, pero es recomendable probar otras combinaciones que puedan ajustarse lo mejor posible.</a:t>
            </a:r>
          </a:p>
          <a:p>
            <a:pPr indent="-264477" lvl="0" marL="342900" marR="0" rtl="0" algn="l">
              <a:lnSpc>
                <a:spcPct val="80000"/>
              </a:lnSpc>
              <a:spcBef>
                <a:spcPts val="380"/>
              </a:spcBef>
              <a:spcAft>
                <a:spcPts val="0"/>
              </a:spcAft>
              <a:buClr>
                <a:schemeClr val="accent1"/>
              </a:buClr>
              <a:buFont typeface="Noto Sans Symbols"/>
              <a:buNone/>
            </a:pPr>
            <a:r>
              <a:t/>
            </a:r>
            <a:endParaRPr b="0" baseline="0" i="0" sz="1900" u="none" cap="none" strike="noStrike">
              <a:solidFill>
                <a:schemeClr val="dk1"/>
              </a:solidFill>
              <a:latin typeface="Arial"/>
              <a:ea typeface="Arial"/>
              <a:cs typeface="Arial"/>
              <a:sym typeface="Arial"/>
            </a:endParaRPr>
          </a:p>
          <a:p>
            <a:pPr indent="-342900" lvl="0" marL="342900" marR="0" rtl="0" algn="l">
              <a:lnSpc>
                <a:spcPct val="80000"/>
              </a:lnSpc>
              <a:spcBef>
                <a:spcPts val="380"/>
              </a:spcBef>
              <a:spcAft>
                <a:spcPts val="0"/>
              </a:spcAft>
              <a:buClr>
                <a:schemeClr val="accent1"/>
              </a:buClr>
              <a:buSzPct val="65000"/>
              <a:buFont typeface="Noto Sans Symbols"/>
              <a:buChar char="■"/>
            </a:pPr>
            <a:r>
              <a:rPr b="0" baseline="0" i="0" lang="en-US" sz="1900" u="none" cap="none" strike="noStrike">
                <a:solidFill>
                  <a:schemeClr val="dk1"/>
                </a:solidFill>
                <a:latin typeface="Arial"/>
                <a:ea typeface="Arial"/>
                <a:cs typeface="Arial"/>
                <a:sym typeface="Arial"/>
              </a:rPr>
              <a:t>Aplicando la fórmula anterior, nos haremos una idea del tamaño que conllevará cada combinación de parámetros, siempre y cuando el formato final sea no comprimido, como por ejemplo, WAV.</a:t>
            </a:r>
          </a:p>
          <a:p>
            <a:pPr indent="-264477" lvl="0" marL="342900" marR="0" rtl="0" algn="l">
              <a:lnSpc>
                <a:spcPct val="80000"/>
              </a:lnSpc>
              <a:spcBef>
                <a:spcPts val="380"/>
              </a:spcBef>
              <a:spcAft>
                <a:spcPts val="0"/>
              </a:spcAft>
              <a:buClr>
                <a:schemeClr val="accent1"/>
              </a:buClr>
              <a:buFont typeface="Noto Sans Symbols"/>
              <a:buNone/>
            </a:pPr>
            <a:r>
              <a:t/>
            </a:r>
            <a:endParaRPr b="0" baseline="0" i="0" sz="1900" u="none" cap="none" strike="noStrike">
              <a:solidFill>
                <a:schemeClr val="dk1"/>
              </a:solidFill>
              <a:latin typeface="Arial"/>
              <a:ea typeface="Arial"/>
              <a:cs typeface="Arial"/>
              <a:sym typeface="Arial"/>
            </a:endParaRPr>
          </a:p>
          <a:p>
            <a:pPr indent="-327025" lvl="1" marL="669925" marR="0" rtl="0" algn="l">
              <a:lnSpc>
                <a:spcPct val="80000"/>
              </a:lnSpc>
              <a:spcBef>
                <a:spcPts val="340"/>
              </a:spcBef>
              <a:spcAft>
                <a:spcPts val="0"/>
              </a:spcAft>
              <a:buClr>
                <a:schemeClr val="accent2"/>
              </a:buClr>
              <a:buSzPct val="59999"/>
              <a:buFont typeface="Noto Sans Symbols"/>
              <a:buChar char="❑"/>
            </a:pPr>
            <a:r>
              <a:rPr b="0" baseline="0" i="0" lang="en-US" sz="1700" u="none" cap="none" strike="noStrike">
                <a:solidFill>
                  <a:schemeClr val="dk1"/>
                </a:solidFill>
                <a:latin typeface="Arial"/>
                <a:ea typeface="Arial"/>
                <a:cs typeface="Arial"/>
                <a:sym typeface="Arial"/>
              </a:rPr>
              <a:t>Para </a:t>
            </a:r>
            <a:r>
              <a:rPr b="1" baseline="0" i="0" lang="en-US" sz="1700" u="none" cap="none" strike="noStrike">
                <a:solidFill>
                  <a:schemeClr val="dk1"/>
                </a:solidFill>
                <a:latin typeface="Arial"/>
                <a:ea typeface="Arial"/>
                <a:cs typeface="Arial"/>
                <a:sym typeface="Arial"/>
              </a:rPr>
              <a:t>sonidos destinados a la web</a:t>
            </a:r>
            <a:r>
              <a:rPr b="0" baseline="0" i="0" lang="en-US" sz="1700" u="none" cap="none" strike="noStrike">
                <a:solidFill>
                  <a:schemeClr val="dk1"/>
                </a:solidFill>
                <a:latin typeface="Arial"/>
                <a:ea typeface="Arial"/>
                <a:cs typeface="Arial"/>
                <a:sym typeface="Arial"/>
              </a:rPr>
              <a:t>, el tamaño del archivo final será determinante; ha de ser lo menor posible y se ha de mantener un mínimo de calidad.</a:t>
            </a:r>
          </a:p>
          <a:p>
            <a:pPr indent="-327025" lvl="1" marL="669925" marR="0" rtl="0" algn="l">
              <a:lnSpc>
                <a:spcPct val="80000"/>
              </a:lnSpc>
              <a:spcBef>
                <a:spcPts val="340"/>
              </a:spcBef>
              <a:spcAft>
                <a:spcPts val="0"/>
              </a:spcAft>
              <a:buClr>
                <a:schemeClr val="accent2"/>
              </a:buClr>
              <a:buSzPct val="59999"/>
              <a:buFont typeface="Noto Sans Symbols"/>
              <a:buChar char="❑"/>
            </a:pPr>
            <a:r>
              <a:rPr b="0" baseline="0" i="0" lang="en-US" sz="1700" u="none" cap="none" strike="noStrike">
                <a:solidFill>
                  <a:schemeClr val="dk1"/>
                </a:solidFill>
                <a:latin typeface="Arial"/>
                <a:ea typeface="Arial"/>
                <a:cs typeface="Arial"/>
                <a:sym typeface="Arial"/>
              </a:rPr>
              <a:t>Para </a:t>
            </a:r>
            <a:r>
              <a:rPr b="1" baseline="0" i="0" lang="en-US" sz="1700" u="none" cap="none" strike="noStrike">
                <a:solidFill>
                  <a:schemeClr val="dk1"/>
                </a:solidFill>
                <a:latin typeface="Arial"/>
                <a:ea typeface="Arial"/>
                <a:cs typeface="Arial"/>
                <a:sym typeface="Arial"/>
              </a:rPr>
              <a:t>archivos de sonido que contengan sólo voz humana </a:t>
            </a:r>
            <a:r>
              <a:rPr b="0" baseline="0" i="0" lang="en-US" sz="1700" u="none" cap="none" strike="noStrike">
                <a:solidFill>
                  <a:schemeClr val="dk1"/>
                </a:solidFill>
                <a:latin typeface="Arial"/>
                <a:ea typeface="Arial"/>
                <a:cs typeface="Arial"/>
                <a:sym typeface="Arial"/>
              </a:rPr>
              <a:t>(discursos, narraciones...) bastará una frecuencia de muestreo de 11.025 o 8.000 Hz y un solo canal (mono).</a:t>
            </a:r>
          </a:p>
          <a:p>
            <a:pPr indent="-327025" lvl="1" marL="669925" marR="0" rtl="0" algn="l">
              <a:lnSpc>
                <a:spcPct val="80000"/>
              </a:lnSpc>
              <a:spcBef>
                <a:spcPts val="340"/>
              </a:spcBef>
              <a:spcAft>
                <a:spcPts val="0"/>
              </a:spcAft>
              <a:buClr>
                <a:schemeClr val="accent2"/>
              </a:buClr>
              <a:buSzPct val="59999"/>
              <a:buFont typeface="Noto Sans Symbols"/>
              <a:buChar char="❑"/>
            </a:pPr>
            <a:r>
              <a:rPr b="0" baseline="0" i="0" lang="en-US" sz="1700" u="none" cap="none" strike="noStrike">
                <a:solidFill>
                  <a:schemeClr val="dk1"/>
                </a:solidFill>
                <a:latin typeface="Arial"/>
                <a:ea typeface="Arial"/>
                <a:cs typeface="Arial"/>
                <a:sym typeface="Arial"/>
              </a:rPr>
              <a:t>Para </a:t>
            </a:r>
            <a:r>
              <a:rPr b="1" baseline="0" i="0" lang="en-US" sz="1700" u="none" cap="none" strike="noStrike">
                <a:solidFill>
                  <a:schemeClr val="dk1"/>
                </a:solidFill>
                <a:latin typeface="Arial"/>
                <a:ea typeface="Arial"/>
                <a:cs typeface="Arial"/>
                <a:sym typeface="Arial"/>
              </a:rPr>
              <a:t>archivos de canciones o sonidos ricos en timbres, frecuencias</a:t>
            </a:r>
            <a:r>
              <a:rPr b="0" baseline="0" i="0" lang="en-US" sz="1700" u="none" cap="none" strike="noStrike">
                <a:solidFill>
                  <a:schemeClr val="dk1"/>
                </a:solidFill>
                <a:latin typeface="Arial"/>
                <a:ea typeface="Arial"/>
                <a:cs typeface="Arial"/>
                <a:sym typeface="Arial"/>
              </a:rPr>
              <a:t>, etcétera, la mejor opción será grabar con calidad CD Audio y exportar luego a un formato de audio comprimido como </a:t>
            </a:r>
            <a:r>
              <a:rPr b="1" baseline="0" i="0" lang="en-US" sz="1700" u="none" cap="none" strike="noStrike">
                <a:solidFill>
                  <a:schemeClr val="dk1"/>
                </a:solidFill>
                <a:latin typeface="Arial"/>
                <a:ea typeface="Arial"/>
                <a:cs typeface="Arial"/>
                <a:sym typeface="Arial"/>
              </a:rPr>
              <a:t>Ogg Vorbis </a:t>
            </a:r>
            <a:r>
              <a:rPr b="0" baseline="0" i="0" lang="en-US" sz="1700" u="none" cap="none" strike="noStrike">
                <a:solidFill>
                  <a:schemeClr val="dk1"/>
                </a:solidFill>
                <a:latin typeface="Arial"/>
                <a:ea typeface="Arial"/>
                <a:cs typeface="Arial"/>
                <a:sym typeface="Arial"/>
              </a:rPr>
              <a:t>o </a:t>
            </a:r>
            <a:r>
              <a:rPr b="1" baseline="0" i="0" lang="en-US" sz="1700" u="none" cap="none" strike="noStrike">
                <a:solidFill>
                  <a:schemeClr val="dk1"/>
                </a:solidFill>
                <a:latin typeface="Arial"/>
                <a:ea typeface="Arial"/>
                <a:cs typeface="Arial"/>
                <a:sym typeface="Arial"/>
              </a:rPr>
              <a:t>MP3</a:t>
            </a:r>
            <a:r>
              <a:rPr b="0" baseline="0" i="0" lang="en-US" sz="1700" u="none" cap="none" strike="noStrike">
                <a:solidFill>
                  <a:schemeClr val="dk1"/>
                </a:solidFill>
                <a:latin typeface="Arial"/>
                <a:ea typeface="Arial"/>
                <a:cs typeface="Arial"/>
                <a:sym typeface="Arial"/>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Algunas consideraciones</a:t>
            </a:r>
          </a:p>
        </p:txBody>
      </p:sp>
      <p:sp>
        <p:nvSpPr>
          <p:cNvPr id="100" name="Shape 100"/>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264477" lvl="0" marL="342900" marR="0" rtl="0" algn="l">
              <a:lnSpc>
                <a:spcPct val="80000"/>
              </a:lnSpc>
              <a:spcBef>
                <a:spcPts val="0"/>
              </a:spcBef>
              <a:spcAft>
                <a:spcPts val="0"/>
              </a:spcAft>
              <a:buClr>
                <a:schemeClr val="accent1"/>
              </a:buClr>
              <a:buFont typeface="Noto Sans Symbols"/>
              <a:buNone/>
            </a:pPr>
            <a:r>
              <a:t/>
            </a:r>
            <a:endParaRPr b="1" baseline="0" i="0" sz="1900" u="none" cap="none" strike="noStrike">
              <a:solidFill>
                <a:schemeClr val="dk1"/>
              </a:solidFill>
              <a:latin typeface="Arial"/>
              <a:ea typeface="Arial"/>
              <a:cs typeface="Arial"/>
              <a:sym typeface="Arial"/>
            </a:endParaRPr>
          </a:p>
          <a:p>
            <a:pPr indent="-342900" lvl="0" marL="342900" marR="0" rtl="0" algn="l">
              <a:lnSpc>
                <a:spcPct val="80000"/>
              </a:lnSpc>
              <a:spcBef>
                <a:spcPts val="380"/>
              </a:spcBef>
              <a:spcAft>
                <a:spcPts val="0"/>
              </a:spcAft>
              <a:buClr>
                <a:schemeClr val="accent1"/>
              </a:buClr>
              <a:buSzPct val="65000"/>
              <a:buFont typeface="Noto Sans Symbols"/>
              <a:buChar char="■"/>
            </a:pPr>
            <a:r>
              <a:rPr b="0" baseline="0" i="0" lang="en-US" sz="1900" u="none" cap="none" strike="noStrike">
                <a:solidFill>
                  <a:schemeClr val="dk1"/>
                </a:solidFill>
                <a:latin typeface="Arial"/>
                <a:ea typeface="Arial"/>
                <a:cs typeface="Arial"/>
                <a:sym typeface="Arial"/>
              </a:rPr>
              <a:t>Otra posibilidad es grabar siempre con parámetros de alta calidad y luego guardar una copia con parámetros de menor calidad para nuestro fin.</a:t>
            </a:r>
          </a:p>
          <a:p>
            <a:pPr indent="-264477" lvl="0" marL="342900" marR="0" rtl="0" algn="l">
              <a:lnSpc>
                <a:spcPct val="80000"/>
              </a:lnSpc>
              <a:spcBef>
                <a:spcPts val="380"/>
              </a:spcBef>
              <a:spcAft>
                <a:spcPts val="0"/>
              </a:spcAft>
              <a:buClr>
                <a:schemeClr val="accent1"/>
              </a:buClr>
              <a:buFont typeface="Noto Sans Symbols"/>
              <a:buNone/>
            </a:pPr>
            <a:r>
              <a:t/>
            </a:r>
            <a:endParaRPr b="0" baseline="0" i="0" sz="1900" u="none" cap="none" strike="noStrike">
              <a:solidFill>
                <a:schemeClr val="dk1"/>
              </a:solidFill>
              <a:latin typeface="Arial"/>
              <a:ea typeface="Arial"/>
              <a:cs typeface="Arial"/>
              <a:sym typeface="Arial"/>
            </a:endParaRPr>
          </a:p>
          <a:p>
            <a:pPr indent="-342900" lvl="0" marL="342900" marR="0" rtl="0" algn="l">
              <a:lnSpc>
                <a:spcPct val="80000"/>
              </a:lnSpc>
              <a:spcBef>
                <a:spcPts val="380"/>
              </a:spcBef>
              <a:spcAft>
                <a:spcPts val="0"/>
              </a:spcAft>
              <a:buClr>
                <a:schemeClr val="accent1"/>
              </a:buClr>
              <a:buSzPct val="65000"/>
              <a:buFont typeface="Noto Sans Symbols"/>
              <a:buChar char="■"/>
            </a:pPr>
            <a:r>
              <a:rPr b="0" baseline="0" i="0" lang="en-US" sz="1900" u="none" cap="none" strike="noStrike">
                <a:solidFill>
                  <a:schemeClr val="dk1"/>
                </a:solidFill>
                <a:latin typeface="Arial"/>
                <a:ea typeface="Arial"/>
                <a:cs typeface="Arial"/>
                <a:sym typeface="Arial"/>
              </a:rPr>
              <a:t>De este modo no tendríamos que repetir la grabación en caso de que necesitáramos el mismo sonido con mayor calidad.</a:t>
            </a:r>
          </a:p>
          <a:p>
            <a:pPr indent="-264477" lvl="0" marL="342900" marR="0" rtl="0" algn="l">
              <a:lnSpc>
                <a:spcPct val="80000"/>
              </a:lnSpc>
              <a:spcBef>
                <a:spcPts val="380"/>
              </a:spcBef>
              <a:spcAft>
                <a:spcPts val="0"/>
              </a:spcAft>
              <a:buClr>
                <a:schemeClr val="accent1"/>
              </a:buClr>
              <a:buFont typeface="Noto Sans Symbols"/>
              <a:buNone/>
            </a:pPr>
            <a:r>
              <a:t/>
            </a:r>
            <a:endParaRPr b="0" baseline="0" i="0" sz="1900" u="none" cap="none" strike="noStrike">
              <a:solidFill>
                <a:schemeClr val="dk1"/>
              </a:solidFill>
              <a:latin typeface="Arial"/>
              <a:ea typeface="Arial"/>
              <a:cs typeface="Arial"/>
              <a:sym typeface="Arial"/>
            </a:endParaRPr>
          </a:p>
          <a:p>
            <a:pPr indent="-342900" lvl="0" marL="342900" marR="0" rtl="0" algn="l">
              <a:lnSpc>
                <a:spcPct val="80000"/>
              </a:lnSpc>
              <a:spcBef>
                <a:spcPts val="380"/>
              </a:spcBef>
              <a:spcAft>
                <a:spcPts val="0"/>
              </a:spcAft>
              <a:buClr>
                <a:schemeClr val="accent1"/>
              </a:buClr>
              <a:buSzPct val="65000"/>
              <a:buFont typeface="Noto Sans Symbols"/>
              <a:buChar char="■"/>
            </a:pPr>
            <a:r>
              <a:rPr b="0" baseline="0" i="0" lang="en-US" sz="1900" u="none" cap="none" strike="noStrike">
                <a:solidFill>
                  <a:schemeClr val="dk1"/>
                </a:solidFill>
                <a:latin typeface="Arial"/>
                <a:ea typeface="Arial"/>
                <a:cs typeface="Arial"/>
                <a:sym typeface="Arial"/>
              </a:rPr>
              <a:t>Audacity utiliza por defecto 32 bits de codificación; esto implica unos 340 Kbytes por cada segundo de audio en calidad CD. Si se tiene espacio suficiente y se desea aplicar la recomendación anterior, es una buena opción; en caso contrario, lo cambiaremos a 24 o 16 bits (Audacity no codifica a 8 bits).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Niveles de entrada</a:t>
            </a:r>
          </a:p>
        </p:txBody>
      </p:sp>
      <p:sp>
        <p:nvSpPr>
          <p:cNvPr id="106" name="Shape 106"/>
          <p:cNvSpPr txBox="1"/>
          <p:nvPr>
            <p:ph idx="1" type="body"/>
          </p:nvPr>
        </p:nvSpPr>
        <p:spPr>
          <a:xfrm>
            <a:off x="468312" y="2327275"/>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Antes de grabar la versión definitiva, es recomendable hacer un par de grabaciones de prueba para ajustar los niveles. En estas pruebas nos aseguraremos de que no se produce recorte, es decir, que la onda no toque los extremos superior e inferior de la ventana de onda. La barra de herramientas de </a:t>
            </a:r>
            <a:r>
              <a:rPr b="1" baseline="0" i="0" lang="en-US" sz="2600" u="none" cap="none" strike="noStrike">
                <a:solidFill>
                  <a:schemeClr val="dk1"/>
                </a:solidFill>
                <a:latin typeface="Arial"/>
                <a:ea typeface="Arial"/>
                <a:cs typeface="Arial"/>
                <a:sym typeface="Arial"/>
              </a:rPr>
              <a:t>Medición de niveles </a:t>
            </a:r>
            <a:r>
              <a:rPr b="0" baseline="0" i="0" lang="en-US" sz="2600" u="none" cap="none" strike="noStrike">
                <a:solidFill>
                  <a:schemeClr val="dk1"/>
                </a:solidFill>
                <a:latin typeface="Arial"/>
                <a:ea typeface="Arial"/>
                <a:cs typeface="Arial"/>
                <a:sym typeface="Arial"/>
              </a:rPr>
              <a:t>nos servirá para controlar en tiempo real si hay recorte o no.</a:t>
            </a:r>
          </a:p>
        </p:txBody>
      </p:sp>
      <p:pic>
        <p:nvPicPr>
          <p:cNvPr id="107" name="Shape 107"/>
          <p:cNvPicPr preferRelativeResize="0"/>
          <p:nvPr/>
        </p:nvPicPr>
        <p:blipFill rotWithShape="1">
          <a:blip r:embed="rId3">
            <a:alphaModFix/>
          </a:blip>
          <a:srcRect b="0" l="0" r="0" t="0"/>
          <a:stretch/>
        </p:blipFill>
        <p:spPr>
          <a:xfrm>
            <a:off x="1331912" y="1412875"/>
            <a:ext cx="6553200" cy="5587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468312" y="260350"/>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Niveles de entrada</a:t>
            </a:r>
          </a:p>
        </p:txBody>
      </p:sp>
      <p:sp>
        <p:nvSpPr>
          <p:cNvPr id="113" name="Shape 113"/>
          <p:cNvSpPr txBox="1"/>
          <p:nvPr>
            <p:ph idx="1" type="body"/>
          </p:nvPr>
        </p:nvSpPr>
        <p:spPr>
          <a:xfrm>
            <a:off x="466725" y="1773236"/>
            <a:ext cx="5400675" cy="20161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5000"/>
              <a:buFont typeface="Noto Sans Symbols"/>
              <a:buChar char="■"/>
            </a:pPr>
            <a:r>
              <a:rPr b="0" baseline="0" i="0" lang="en-US" sz="1900" u="none" cap="none" strike="noStrike">
                <a:solidFill>
                  <a:schemeClr val="dk1"/>
                </a:solidFill>
                <a:latin typeface="Arial"/>
                <a:ea typeface="Arial"/>
                <a:cs typeface="Arial"/>
                <a:sym typeface="Arial"/>
              </a:rPr>
              <a:t>También es posible controlar el recorte sin necesidad de empezar una grabación. Para ello, es suficiente con activar la opción </a:t>
            </a:r>
            <a:r>
              <a:rPr b="1" baseline="0" i="0" lang="en-US" sz="1900" u="none" cap="none" strike="noStrike">
                <a:solidFill>
                  <a:schemeClr val="dk1"/>
                </a:solidFill>
                <a:latin typeface="Arial"/>
                <a:ea typeface="Arial"/>
                <a:cs typeface="Arial"/>
                <a:sym typeface="Arial"/>
              </a:rPr>
              <a:t>Entrada de monitor </a:t>
            </a:r>
            <a:r>
              <a:rPr b="0" baseline="0" i="0" lang="en-US" sz="1900" u="none" cap="none" strike="noStrike">
                <a:solidFill>
                  <a:schemeClr val="dk1"/>
                </a:solidFill>
                <a:latin typeface="Arial"/>
                <a:ea typeface="Arial"/>
                <a:cs typeface="Arial"/>
                <a:sym typeface="Arial"/>
              </a:rPr>
              <a:t>del medidor de nivel de entrada. De este modo, el medidor funciona en todo momento, tanto si estamos grabando, como si no, ymonitoriza la señal del dispositivo de entrada activo.</a:t>
            </a:r>
          </a:p>
        </p:txBody>
      </p:sp>
      <p:pic>
        <p:nvPicPr>
          <p:cNvPr id="114" name="Shape 114"/>
          <p:cNvPicPr preferRelativeResize="0"/>
          <p:nvPr/>
        </p:nvPicPr>
        <p:blipFill rotWithShape="1">
          <a:blip r:embed="rId3">
            <a:alphaModFix/>
          </a:blip>
          <a:srcRect b="0" l="0" r="0" t="0"/>
          <a:stretch/>
        </p:blipFill>
        <p:spPr>
          <a:xfrm>
            <a:off x="6065837" y="1052512"/>
            <a:ext cx="2322511" cy="2501900"/>
          </a:xfrm>
          <a:prstGeom prst="rect">
            <a:avLst/>
          </a:prstGeom>
          <a:noFill/>
          <a:ln>
            <a:noFill/>
          </a:ln>
        </p:spPr>
      </p:pic>
      <p:sp>
        <p:nvSpPr>
          <p:cNvPr id="115" name="Shape 115"/>
          <p:cNvSpPr txBox="1"/>
          <p:nvPr/>
        </p:nvSpPr>
        <p:spPr>
          <a:xfrm>
            <a:off x="395287" y="4076700"/>
            <a:ext cx="7594599" cy="2376487"/>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5000"/>
              <a:buFont typeface="Noto Sans Symbols"/>
              <a:buChar char="■"/>
            </a:pPr>
            <a:r>
              <a:rPr b="0" baseline="0" i="0" lang="en-US" sz="1900" u="none" cap="none" strike="noStrike">
                <a:solidFill>
                  <a:schemeClr val="dk1"/>
                </a:solidFill>
                <a:latin typeface="Arial"/>
                <a:ea typeface="Arial"/>
                <a:cs typeface="Arial"/>
                <a:sym typeface="Arial"/>
              </a:rPr>
              <a:t>Cuando se produce recorte se debe bajar el volumen del dispositivo de entrada, ya sea con la barra de herramientas de Mezcla de Audacity, o bajando el volumen del mismo dispositivo (reproductor de CD, micro, etc.) siempre y cuando disponga de regulador de volumen. También se pueden cambiar los niveles desde el mezclador de la tarjeta de sonido.</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Mezcladores</a:t>
            </a:r>
          </a:p>
        </p:txBody>
      </p:sp>
      <p:sp>
        <p:nvSpPr>
          <p:cNvPr id="121" name="Shape 12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1800" u="none" cap="none" strike="noStrike">
                <a:solidFill>
                  <a:schemeClr val="dk1"/>
                </a:solidFill>
                <a:latin typeface="Arial"/>
                <a:ea typeface="Arial"/>
                <a:cs typeface="Arial"/>
                <a:sym typeface="Arial"/>
              </a:rPr>
              <a:t>La mayoría de las tarjetas de sonido vienen con un </a:t>
            </a:r>
            <a:r>
              <a:rPr b="0" baseline="0" i="1" lang="en-US" sz="1800" u="none" cap="none" strike="noStrike">
                <a:solidFill>
                  <a:schemeClr val="dk1"/>
                </a:solidFill>
                <a:latin typeface="Arial"/>
                <a:ea typeface="Arial"/>
                <a:cs typeface="Arial"/>
                <a:sym typeface="Arial"/>
              </a:rPr>
              <a:t>software </a:t>
            </a:r>
            <a:r>
              <a:rPr b="0" baseline="0" i="0" lang="en-US" sz="1800" u="none" cap="none" strike="noStrike">
                <a:solidFill>
                  <a:schemeClr val="dk1"/>
                </a:solidFill>
                <a:latin typeface="Arial"/>
                <a:ea typeface="Arial"/>
                <a:cs typeface="Arial"/>
                <a:sym typeface="Arial"/>
              </a:rPr>
              <a:t>que permite controlar el volumen de todas las conexiones de entrada y salida soportadas tarjeta operativo también soportadas. Se trata del mezclador de la propia tarjeta. El sistema incluye un mezclador con el mismo objetivo. Para sistemas Windows, éste se encuentra dentro de la carpeta de </a:t>
            </a:r>
            <a:r>
              <a:rPr b="1" baseline="0" i="0" lang="en-US" sz="1800" u="none" cap="none" strike="noStrike">
                <a:solidFill>
                  <a:schemeClr val="dk1"/>
                </a:solidFill>
                <a:latin typeface="Arial"/>
                <a:ea typeface="Arial"/>
                <a:cs typeface="Arial"/>
                <a:sym typeface="Arial"/>
              </a:rPr>
              <a:t>Accesorios </a:t>
            </a:r>
            <a:r>
              <a:rPr b="0" baseline="0" i="0" lang="en-US" sz="1800" u="none" cap="none" strike="noStrike">
                <a:solidFill>
                  <a:schemeClr val="dk1"/>
                </a:solidFill>
                <a:latin typeface="Arial"/>
                <a:ea typeface="Arial"/>
                <a:cs typeface="Arial"/>
                <a:sym typeface="Arial"/>
              </a:rPr>
              <a:t>bajo el nombre de </a:t>
            </a:r>
            <a:r>
              <a:rPr b="1" baseline="0" i="0" lang="en-US" sz="1800" u="none" cap="none" strike="noStrike">
                <a:solidFill>
                  <a:schemeClr val="dk1"/>
                </a:solidFill>
                <a:latin typeface="Arial"/>
                <a:ea typeface="Arial"/>
                <a:cs typeface="Arial"/>
                <a:sym typeface="Arial"/>
              </a:rPr>
              <a:t>Control de volumen</a:t>
            </a:r>
            <a:r>
              <a:rPr b="0" baseline="0" i="0" lang="en-US" sz="1800" u="none" cap="none" strike="noStrike">
                <a:solidFill>
                  <a:schemeClr val="dk1"/>
                </a:solidFill>
                <a:latin typeface="Arial"/>
                <a:ea typeface="Arial"/>
                <a:cs typeface="Arial"/>
                <a:sym typeface="Arial"/>
              </a:rPr>
              <a:t>.</a:t>
            </a:r>
          </a:p>
        </p:txBody>
      </p:sp>
      <p:pic>
        <p:nvPicPr>
          <p:cNvPr id="122" name="Shape 122"/>
          <p:cNvPicPr preferRelativeResize="0"/>
          <p:nvPr/>
        </p:nvPicPr>
        <p:blipFill rotWithShape="1">
          <a:blip r:embed="rId3">
            <a:alphaModFix/>
          </a:blip>
          <a:srcRect b="0" l="0" r="0" t="0"/>
          <a:stretch/>
        </p:blipFill>
        <p:spPr>
          <a:xfrm>
            <a:off x="755650" y="3500437"/>
            <a:ext cx="3794124" cy="2324099"/>
          </a:xfrm>
          <a:prstGeom prst="rect">
            <a:avLst/>
          </a:prstGeom>
          <a:noFill/>
          <a:ln>
            <a:noFill/>
          </a:ln>
        </p:spPr>
      </p:pic>
      <p:pic>
        <p:nvPicPr>
          <p:cNvPr id="123" name="Shape 123"/>
          <p:cNvPicPr preferRelativeResize="0"/>
          <p:nvPr/>
        </p:nvPicPr>
        <p:blipFill rotWithShape="1">
          <a:blip r:embed="rId4">
            <a:alphaModFix/>
          </a:blip>
          <a:srcRect b="0" l="0" r="0" t="0"/>
          <a:stretch/>
        </p:blipFill>
        <p:spPr>
          <a:xfrm>
            <a:off x="5219700" y="3500437"/>
            <a:ext cx="2830511" cy="22605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Grabar audio</a:t>
            </a:r>
          </a:p>
        </p:txBody>
      </p:sp>
      <p:sp>
        <p:nvSpPr>
          <p:cNvPr id="129" name="Shape 129"/>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Una vez configurados los parámetros de calidad y ajustados los niveles de entrada, sólo queda grabar el audio del </a:t>
            </a:r>
            <a:r>
              <a:rPr b="1" baseline="0" i="0" lang="en-US" sz="2600" u="none" cap="none" strike="noStrike">
                <a:solidFill>
                  <a:schemeClr val="dk1"/>
                </a:solidFill>
                <a:latin typeface="Arial"/>
                <a:ea typeface="Arial"/>
                <a:cs typeface="Arial"/>
                <a:sym typeface="Arial"/>
              </a:rPr>
              <a:t>dispositivo de entrada </a:t>
            </a:r>
            <a:r>
              <a:rPr b="0" baseline="0" i="0" lang="en-US" sz="2600" u="none" cap="none" strike="noStrike">
                <a:solidFill>
                  <a:schemeClr val="dk1"/>
                </a:solidFill>
                <a:latin typeface="Arial"/>
                <a:ea typeface="Arial"/>
                <a:cs typeface="Arial"/>
                <a:sym typeface="Arial"/>
              </a:rPr>
              <a:t>escogido en la barra de herramientas de </a:t>
            </a:r>
            <a:r>
              <a:rPr b="1" baseline="0" i="0" lang="en-US" sz="2600" u="none" cap="none" strike="noStrike">
                <a:solidFill>
                  <a:schemeClr val="dk1"/>
                </a:solidFill>
                <a:latin typeface="Arial"/>
                <a:ea typeface="Arial"/>
                <a:cs typeface="Arial"/>
                <a:sym typeface="Arial"/>
              </a:rPr>
              <a:t>Mezcla </a:t>
            </a:r>
            <a:r>
              <a:rPr b="0" baseline="0" i="0" lang="en-US" sz="2600" u="none" cap="none" strike="noStrike">
                <a:solidFill>
                  <a:schemeClr val="dk1"/>
                </a:solidFill>
                <a:latin typeface="Arial"/>
                <a:ea typeface="Arial"/>
                <a:cs typeface="Arial"/>
                <a:sym typeface="Arial"/>
              </a:rPr>
              <a:t>y pulsar el </a:t>
            </a:r>
            <a:r>
              <a:rPr b="1" baseline="0" i="0" lang="en-US" sz="2600" u="none" cap="none" strike="noStrike">
                <a:solidFill>
                  <a:schemeClr val="dk1"/>
                </a:solidFill>
                <a:latin typeface="Arial"/>
                <a:ea typeface="Arial"/>
                <a:cs typeface="Arial"/>
                <a:sym typeface="Arial"/>
              </a:rPr>
              <a:t>botón de grabación</a:t>
            </a:r>
            <a:r>
              <a:rPr b="0" baseline="0" i="0" lang="en-US" sz="2600" u="none" cap="none" strike="noStrike">
                <a:solidFill>
                  <a:schemeClr val="dk1"/>
                </a:solidFill>
                <a:latin typeface="Arial"/>
                <a:ea typeface="Arial"/>
                <a:cs typeface="Arial"/>
                <a:sym typeface="Arial"/>
              </a:rPr>
              <a:t>.</a:t>
            </a:r>
          </a:p>
          <a:p>
            <a:pPr indent="-342900" lvl="0" marL="342900" marR="0" rtl="0" algn="l">
              <a:lnSpc>
                <a:spcPct val="10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Opcionalmente, podemos pausar la grabación con el </a:t>
            </a:r>
            <a:r>
              <a:rPr b="1" baseline="0" i="0" lang="en-US" sz="2600" u="none" cap="none" strike="noStrike">
                <a:solidFill>
                  <a:schemeClr val="dk1"/>
                </a:solidFill>
                <a:latin typeface="Arial"/>
                <a:ea typeface="Arial"/>
                <a:cs typeface="Arial"/>
                <a:sym typeface="Arial"/>
              </a:rPr>
              <a:t>botón de pausa </a:t>
            </a:r>
            <a:r>
              <a:rPr b="0" baseline="0" i="0" lang="en-US" sz="2600" u="none" cap="none" strike="noStrike">
                <a:solidFill>
                  <a:schemeClr val="dk1"/>
                </a:solidFill>
                <a:latin typeface="Arial"/>
                <a:ea typeface="Arial"/>
                <a:cs typeface="Arial"/>
                <a:sym typeface="Arial"/>
              </a:rPr>
              <a:t>y retomarla, posteriormente, pulsando este mismo botón. Con el </a:t>
            </a:r>
            <a:r>
              <a:rPr b="1" baseline="0" i="0" lang="en-US" sz="2600" u="none" cap="none" strike="noStrike">
                <a:solidFill>
                  <a:schemeClr val="dk1"/>
                </a:solidFill>
                <a:latin typeface="Arial"/>
                <a:ea typeface="Arial"/>
                <a:cs typeface="Arial"/>
                <a:sym typeface="Arial"/>
              </a:rPr>
              <a:t>botón de parar </a:t>
            </a:r>
            <a:r>
              <a:rPr b="0" baseline="0" i="0" lang="en-US" sz="2600" u="none" cap="none" strike="noStrike">
                <a:solidFill>
                  <a:schemeClr val="dk1"/>
                </a:solidFill>
                <a:latin typeface="Arial"/>
                <a:ea typeface="Arial"/>
                <a:cs typeface="Arial"/>
                <a:sym typeface="Arial"/>
              </a:rPr>
              <a:t>finalizamos la grabación.</a:t>
            </a:r>
          </a:p>
        </p:txBody>
      </p:sp>
      <p:pic>
        <p:nvPicPr>
          <p:cNvPr id="130" name="Shape 130"/>
          <p:cNvPicPr preferRelativeResize="0"/>
          <p:nvPr/>
        </p:nvPicPr>
        <p:blipFill rotWithShape="1">
          <a:blip r:embed="rId3">
            <a:alphaModFix/>
          </a:blip>
          <a:srcRect b="0" l="0" r="0" t="0"/>
          <a:stretch/>
        </p:blipFill>
        <p:spPr>
          <a:xfrm>
            <a:off x="827087" y="5445125"/>
            <a:ext cx="3389311" cy="482599"/>
          </a:xfrm>
          <a:prstGeom prst="rect">
            <a:avLst/>
          </a:prstGeom>
          <a:noFill/>
          <a:ln>
            <a:noFill/>
          </a:ln>
        </p:spPr>
      </p:pic>
      <p:pic>
        <p:nvPicPr>
          <p:cNvPr id="131" name="Shape 131"/>
          <p:cNvPicPr preferRelativeResize="0"/>
          <p:nvPr/>
        </p:nvPicPr>
        <p:blipFill rotWithShape="1">
          <a:blip r:embed="rId4">
            <a:alphaModFix/>
          </a:blip>
          <a:srcRect b="0" l="0" r="0" t="0"/>
          <a:stretch/>
        </p:blipFill>
        <p:spPr>
          <a:xfrm>
            <a:off x="5076825" y="5013325"/>
            <a:ext cx="3592512" cy="13334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Grabar audio</a:t>
            </a:r>
          </a:p>
        </p:txBody>
      </p:sp>
      <p:sp>
        <p:nvSpPr>
          <p:cNvPr id="137" name="Shape 137"/>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Precisamente, cuando se tienen varias pistas en un proyecto, es posible </a:t>
            </a:r>
            <a:r>
              <a:rPr b="1" baseline="0" i="0" lang="en-US" sz="3000" u="none" cap="none" strike="noStrike">
                <a:solidFill>
                  <a:schemeClr val="dk1"/>
                </a:solidFill>
                <a:latin typeface="Arial"/>
                <a:ea typeface="Arial"/>
                <a:cs typeface="Arial"/>
                <a:sym typeface="Arial"/>
              </a:rPr>
              <a:t>reproducir otras pistas mientras se graba una nueva</a:t>
            </a:r>
            <a:r>
              <a:rPr b="0" baseline="0" i="0" lang="en-US" sz="3000" u="none" cap="none" strike="noStrike">
                <a:solidFill>
                  <a:schemeClr val="dk1"/>
                </a:solidFill>
                <a:latin typeface="Arial"/>
                <a:ea typeface="Arial"/>
                <a:cs typeface="Arial"/>
                <a:sym typeface="Arial"/>
              </a:rPr>
              <a:t>, si se activa esta opción en la sección </a:t>
            </a:r>
            <a:r>
              <a:rPr b="1" baseline="0" i="0" lang="en-US" sz="3000" u="none" cap="none" strike="noStrike">
                <a:solidFill>
                  <a:schemeClr val="dk1"/>
                </a:solidFill>
                <a:latin typeface="Arial"/>
                <a:ea typeface="Arial"/>
                <a:cs typeface="Arial"/>
                <a:sym typeface="Arial"/>
              </a:rPr>
              <a:t>Audio E/S </a:t>
            </a:r>
            <a:r>
              <a:rPr b="0" baseline="0" i="0" lang="en-US" sz="3000" u="none" cap="none" strike="noStrike">
                <a:solidFill>
                  <a:schemeClr val="dk1"/>
                </a:solidFill>
                <a:latin typeface="Arial"/>
                <a:ea typeface="Arial"/>
                <a:cs typeface="Arial"/>
                <a:sym typeface="Arial"/>
              </a:rPr>
              <a:t>del menú </a:t>
            </a:r>
            <a:r>
              <a:rPr b="1" baseline="0" i="0" lang="en-US" sz="3000" u="none" cap="none" strike="noStrike">
                <a:solidFill>
                  <a:schemeClr val="dk1"/>
                </a:solidFill>
                <a:latin typeface="Arial"/>
                <a:ea typeface="Arial"/>
                <a:cs typeface="Arial"/>
                <a:sym typeface="Arial"/>
              </a:rPr>
              <a:t>Editar/Preferencias</a:t>
            </a:r>
            <a:r>
              <a:rPr b="0" baseline="0" i="0" lang="en-US" sz="3000" u="none" cap="none" strike="noStrike">
                <a:solidFill>
                  <a:schemeClr val="dk1"/>
                </a:solidFill>
                <a:latin typeface="Arial"/>
                <a:ea typeface="Arial"/>
                <a:cs typeface="Arial"/>
                <a:sym typeface="Arial"/>
              </a:rPr>
              <a:t>. Una posible aplicación sería la de grabar la voz mientras suena la música de fondo.</a:t>
            </a:r>
          </a:p>
        </p:txBody>
      </p:sp>
      <p:pic>
        <p:nvPicPr>
          <p:cNvPr id="138" name="Shape 138"/>
          <p:cNvPicPr preferRelativeResize="0"/>
          <p:nvPr/>
        </p:nvPicPr>
        <p:blipFill rotWithShape="1">
          <a:blip r:embed="rId3">
            <a:alphaModFix/>
          </a:blip>
          <a:srcRect b="0" l="0" r="0" t="0"/>
          <a:stretch/>
        </p:blipFill>
        <p:spPr>
          <a:xfrm>
            <a:off x="1835150" y="5084762"/>
            <a:ext cx="5114925" cy="7112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Grabar audio desde cursor</a:t>
            </a:r>
          </a:p>
        </p:txBody>
      </p:sp>
      <p:sp>
        <p:nvSpPr>
          <p:cNvPr id="144" name="Shape 144"/>
          <p:cNvSpPr txBox="1"/>
          <p:nvPr>
            <p:ph idx="1" type="body"/>
          </p:nvPr>
        </p:nvSpPr>
        <p:spPr>
          <a:xfrm>
            <a:off x="457200" y="1341437"/>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5000"/>
              <a:buFont typeface="Noto Sans Symbols"/>
              <a:buChar char="■"/>
            </a:pPr>
            <a:r>
              <a:rPr b="0" baseline="0" i="0" lang="en-US" sz="2200" u="none" cap="none" strike="noStrike">
                <a:solidFill>
                  <a:schemeClr val="dk1"/>
                </a:solidFill>
                <a:latin typeface="Arial"/>
                <a:ea typeface="Arial"/>
                <a:cs typeface="Arial"/>
                <a:sym typeface="Arial"/>
              </a:rPr>
              <a:t>Con Audacity podemos grabar una nueva pista a partir de la posición del cursor de otra pista previa. En la figura inferior, se hizo clic en la onda de la </a:t>
            </a:r>
            <a:r>
              <a:rPr b="1" baseline="0" i="0" lang="en-US" sz="2200" u="none" cap="none" strike="noStrike">
                <a:solidFill>
                  <a:schemeClr val="dk1"/>
                </a:solidFill>
                <a:latin typeface="Arial"/>
                <a:ea typeface="Arial"/>
                <a:cs typeface="Arial"/>
                <a:sym typeface="Arial"/>
              </a:rPr>
              <a:t>Pista A </a:t>
            </a:r>
            <a:r>
              <a:rPr b="0" baseline="0" i="0" lang="en-US" sz="2200" u="none" cap="none" strike="noStrike">
                <a:solidFill>
                  <a:schemeClr val="dk1"/>
                </a:solidFill>
                <a:latin typeface="Arial"/>
                <a:ea typeface="Arial"/>
                <a:cs typeface="Arial"/>
                <a:sym typeface="Arial"/>
              </a:rPr>
              <a:t>para posicionar el cursor, y luego se empezó una nueva grabación. Como puede observarse, la </a:t>
            </a:r>
            <a:r>
              <a:rPr b="1" baseline="0" i="0" lang="en-US" sz="2200" u="none" cap="none" strike="noStrike">
                <a:solidFill>
                  <a:schemeClr val="dk1"/>
                </a:solidFill>
                <a:latin typeface="Arial"/>
                <a:ea typeface="Arial"/>
                <a:cs typeface="Arial"/>
                <a:sym typeface="Arial"/>
              </a:rPr>
              <a:t>Pista B </a:t>
            </a:r>
            <a:r>
              <a:rPr b="0" baseline="0" i="0" lang="en-US" sz="2200" u="none" cap="none" strike="noStrike">
                <a:solidFill>
                  <a:schemeClr val="dk1"/>
                </a:solidFill>
                <a:latin typeface="Arial"/>
                <a:ea typeface="Arial"/>
                <a:cs typeface="Arial"/>
                <a:sym typeface="Arial"/>
              </a:rPr>
              <a:t>empezó en esa misma posición.</a:t>
            </a:r>
          </a:p>
        </p:txBody>
      </p:sp>
      <p:pic>
        <p:nvPicPr>
          <p:cNvPr id="145" name="Shape 145"/>
          <p:cNvPicPr preferRelativeResize="0"/>
          <p:nvPr/>
        </p:nvPicPr>
        <p:blipFill rotWithShape="1">
          <a:blip r:embed="rId3">
            <a:alphaModFix/>
          </a:blip>
          <a:srcRect b="0" l="0" r="0" t="0"/>
          <a:stretch/>
        </p:blipFill>
        <p:spPr>
          <a:xfrm>
            <a:off x="727075" y="3284537"/>
            <a:ext cx="7805736" cy="30607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3800" u="none" cap="none" strike="noStrike">
                <a:solidFill>
                  <a:schemeClr val="dk2"/>
                </a:solidFill>
                <a:latin typeface="Garamond"/>
                <a:ea typeface="Garamond"/>
                <a:cs typeface="Garamond"/>
                <a:sym typeface="Garamond"/>
              </a:rPr>
              <a:t>Cambiar los parámetros de calidad a posteriori</a:t>
            </a:r>
          </a:p>
        </p:txBody>
      </p:sp>
      <p:sp>
        <p:nvSpPr>
          <p:cNvPr id="151" name="Shape 151"/>
          <p:cNvSpPr txBox="1"/>
          <p:nvPr>
            <p:ph idx="1" type="body"/>
          </p:nvPr>
        </p:nvSpPr>
        <p:spPr>
          <a:xfrm>
            <a:off x="684212" y="1600200"/>
            <a:ext cx="7632699"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000" u="none" cap="none" strike="noStrike">
                <a:solidFill>
                  <a:schemeClr val="dk1"/>
                </a:solidFill>
                <a:latin typeface="Arial"/>
                <a:ea typeface="Arial"/>
                <a:cs typeface="Arial"/>
                <a:sym typeface="Arial"/>
              </a:rPr>
              <a:t>Una vez realizadas las grabaciones, podemos cambiar los parámetros de calidad desde el </a:t>
            </a:r>
            <a:r>
              <a:rPr b="1" baseline="0" i="0" lang="en-US" sz="2000" u="none" cap="none" strike="noStrike">
                <a:solidFill>
                  <a:schemeClr val="dk1"/>
                </a:solidFill>
                <a:latin typeface="Arial"/>
                <a:ea typeface="Arial"/>
                <a:cs typeface="Arial"/>
                <a:sym typeface="Arial"/>
              </a:rPr>
              <a:t>menú de pista</a:t>
            </a:r>
            <a:r>
              <a:rPr b="0" baseline="0" i="0" lang="en-US" sz="2000" u="none" cap="none" strike="noStrike">
                <a:solidFill>
                  <a:schemeClr val="dk1"/>
                </a:solidFill>
                <a:latin typeface="Arial"/>
                <a:ea typeface="Arial"/>
                <a:cs typeface="Arial"/>
                <a:sym typeface="Arial"/>
              </a:rPr>
              <a:t>. Lo más habitual es pasar de mayor a menor calidad. En caso contrario, la calidad obtenida no es la misma que si se hubiera grabado con esa misma calidad directamente. Por ejemplo, podemos pasar un sonido de 24 a 32 bits, pero la calidad será inferior que si hubiéramos grabado a 32 bits.</a:t>
            </a:r>
          </a:p>
        </p:txBody>
      </p:sp>
      <p:pic>
        <p:nvPicPr>
          <p:cNvPr id="152" name="Shape 152"/>
          <p:cNvPicPr preferRelativeResize="0"/>
          <p:nvPr/>
        </p:nvPicPr>
        <p:blipFill rotWithShape="1">
          <a:blip r:embed="rId3">
            <a:alphaModFix/>
          </a:blip>
          <a:srcRect b="0" l="0" r="0" t="0"/>
          <a:stretch/>
        </p:blipFill>
        <p:spPr>
          <a:xfrm>
            <a:off x="1042987" y="3716337"/>
            <a:ext cx="2852737" cy="2897186"/>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4427537" y="3933825"/>
            <a:ext cx="3440111" cy="19303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Grabación de sonido</a:t>
            </a:r>
          </a:p>
        </p:txBody>
      </p:sp>
      <p:sp>
        <p:nvSpPr>
          <p:cNvPr id="34" name="Shape 3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accent1"/>
              </a:buClr>
              <a:buSzPct val="64999"/>
              <a:buFont typeface="Noto Sans Symbols"/>
              <a:buChar char="■"/>
            </a:pPr>
            <a:r>
              <a:rPr b="0" baseline="0" i="0" lang="en-US" sz="2500" u="none" cap="none" strike="noStrike">
                <a:solidFill>
                  <a:schemeClr val="dk1"/>
                </a:solidFill>
                <a:latin typeface="Arial"/>
                <a:ea typeface="Arial"/>
                <a:cs typeface="Arial"/>
                <a:sym typeface="Arial"/>
              </a:rPr>
              <a:t>La grabación de sonido es sencilla. Sólo hay que seguir los siguientes pasos:</a:t>
            </a:r>
          </a:p>
          <a:p>
            <a:pPr indent="-239712" lvl="0" marL="342900" marR="0" rtl="0" algn="l">
              <a:lnSpc>
                <a:spcPct val="80000"/>
              </a:lnSpc>
              <a:spcBef>
                <a:spcPts val="500"/>
              </a:spcBef>
              <a:spcAft>
                <a:spcPts val="0"/>
              </a:spcAft>
              <a:buClr>
                <a:schemeClr val="accent1"/>
              </a:buClr>
              <a:buFont typeface="Noto Sans Symbols"/>
              <a:buNone/>
            </a:pPr>
            <a:r>
              <a:t/>
            </a:r>
            <a:endParaRPr b="0" baseline="0" i="0" sz="2500" u="none" cap="none" strike="noStrike">
              <a:solidFill>
                <a:schemeClr val="dk1"/>
              </a:solidFill>
              <a:latin typeface="Arial"/>
              <a:ea typeface="Arial"/>
              <a:cs typeface="Arial"/>
              <a:sym typeface="Arial"/>
            </a:endParaRPr>
          </a:p>
          <a:p>
            <a:pPr indent="-342900" lvl="0" marL="342900" marR="0" rtl="0" algn="l">
              <a:lnSpc>
                <a:spcPct val="80000"/>
              </a:lnSpc>
              <a:spcBef>
                <a:spcPts val="500"/>
              </a:spcBef>
              <a:spcAft>
                <a:spcPts val="0"/>
              </a:spcAft>
              <a:buClr>
                <a:schemeClr val="dk1"/>
              </a:buClr>
              <a:buSzPct val="64999"/>
              <a:buFont typeface="Noto Sans Symbols"/>
              <a:buChar char="■"/>
            </a:pPr>
            <a:r>
              <a:rPr b="0" baseline="0" i="0" lang="en-US" sz="2500" u="sng" cap="none" strike="noStrike">
                <a:solidFill>
                  <a:schemeClr val="dk1"/>
                </a:solidFill>
                <a:latin typeface="Arial"/>
                <a:ea typeface="Arial"/>
                <a:cs typeface="Arial"/>
                <a:sym typeface="Arial"/>
              </a:rPr>
              <a:t>Configurar los </a:t>
            </a:r>
            <a:r>
              <a:rPr b="1" baseline="0" i="0" lang="en-US" sz="2500" u="sng" cap="none" strike="noStrike">
                <a:solidFill>
                  <a:schemeClr val="dk1"/>
                </a:solidFill>
                <a:latin typeface="Arial"/>
                <a:ea typeface="Arial"/>
                <a:cs typeface="Arial"/>
                <a:sym typeface="Arial"/>
              </a:rPr>
              <a:t>parámetros de calidad </a:t>
            </a:r>
            <a:r>
              <a:rPr b="0" baseline="0" i="0" lang="en-US" sz="2500" u="sng" cap="none" strike="noStrike">
                <a:solidFill>
                  <a:schemeClr val="dk1"/>
                </a:solidFill>
                <a:latin typeface="Arial"/>
                <a:ea typeface="Arial"/>
                <a:cs typeface="Arial"/>
                <a:sym typeface="Arial"/>
              </a:rPr>
              <a:t>de grabación</a:t>
            </a:r>
            <a:r>
              <a:rPr b="0" baseline="0" i="0" lang="en-US" sz="2500" u="none" cap="none" strike="noStrike">
                <a:solidFill>
                  <a:schemeClr val="dk1"/>
                </a:solidFill>
                <a:latin typeface="Arial"/>
                <a:ea typeface="Arial"/>
                <a:cs typeface="Arial"/>
                <a:sym typeface="Arial"/>
              </a:rPr>
              <a:t>: </a:t>
            </a:r>
          </a:p>
          <a:p>
            <a:pPr indent="-239712" lvl="0" marL="342900" marR="0" rtl="0" algn="l">
              <a:lnSpc>
                <a:spcPct val="80000"/>
              </a:lnSpc>
              <a:spcBef>
                <a:spcPts val="500"/>
              </a:spcBef>
              <a:spcAft>
                <a:spcPts val="0"/>
              </a:spcAft>
              <a:buClr>
                <a:schemeClr val="dk1"/>
              </a:buClr>
              <a:buFont typeface="Noto Sans Symbols"/>
              <a:buNone/>
            </a:pPr>
            <a:r>
              <a:t/>
            </a:r>
            <a:endParaRPr b="0" baseline="0" i="0" sz="2500" u="none" cap="none" strike="noStrike">
              <a:solidFill>
                <a:schemeClr val="dk1"/>
              </a:solidFill>
              <a:latin typeface="Arial"/>
              <a:ea typeface="Arial"/>
              <a:cs typeface="Arial"/>
              <a:sym typeface="Arial"/>
            </a:endParaRPr>
          </a:p>
          <a:p>
            <a:pPr indent="-342900" lvl="0" marL="342900" marR="0" rtl="0" algn="l">
              <a:lnSpc>
                <a:spcPct val="80000"/>
              </a:lnSpc>
              <a:spcBef>
                <a:spcPts val="500"/>
              </a:spcBef>
              <a:spcAft>
                <a:spcPts val="0"/>
              </a:spcAft>
              <a:buClr>
                <a:schemeClr val="accent1"/>
              </a:buClr>
              <a:buSzPct val="25000"/>
              <a:buFont typeface="Noto Sans Symbols"/>
              <a:buNone/>
            </a:pPr>
            <a:r>
              <a:rPr b="0" baseline="0" i="0" lang="en-US" sz="2500" u="none" cap="none" strike="noStrike">
                <a:solidFill>
                  <a:schemeClr val="dk1"/>
                </a:solidFill>
                <a:latin typeface="Arial"/>
                <a:ea typeface="Arial"/>
                <a:cs typeface="Arial"/>
                <a:sym typeface="Arial"/>
              </a:rPr>
              <a:t>	Dependiendo del uso que demos al audio grabado, usaremos unos parámetros u otros. Éstos son la frecuencia de muestra, el formato de muestra y el número de canales (mono, estéreo).</a:t>
            </a:r>
          </a:p>
        </p:txBody>
      </p:sp>
      <p:pic>
        <p:nvPicPr>
          <p:cNvPr id="35" name="Shape 35"/>
          <p:cNvPicPr preferRelativeResize="0"/>
          <p:nvPr/>
        </p:nvPicPr>
        <p:blipFill rotWithShape="1">
          <a:blip r:embed="rId3">
            <a:alphaModFix/>
          </a:blip>
          <a:srcRect b="0" l="0" r="0" t="0"/>
          <a:stretch/>
        </p:blipFill>
        <p:spPr>
          <a:xfrm>
            <a:off x="2195511" y="4797425"/>
            <a:ext cx="4321174" cy="1277936"/>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Grabación de sonido</a:t>
            </a:r>
          </a:p>
        </p:txBody>
      </p:sp>
      <p:sp>
        <p:nvSpPr>
          <p:cNvPr id="41" name="Shape 4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64999"/>
              <a:buFont typeface="Noto Sans Symbols"/>
              <a:buChar char="●"/>
            </a:pPr>
            <a:r>
              <a:rPr b="0" baseline="0" i="0" lang="en-US" sz="2500" u="sng" cap="none" strike="noStrike">
                <a:solidFill>
                  <a:schemeClr val="dk1"/>
                </a:solidFill>
                <a:latin typeface="Arial"/>
                <a:ea typeface="Arial"/>
                <a:cs typeface="Arial"/>
                <a:sym typeface="Arial"/>
              </a:rPr>
              <a:t>Ajustar los </a:t>
            </a:r>
            <a:r>
              <a:rPr b="1" baseline="0" i="0" lang="en-US" sz="2500" u="sng" cap="none" strike="noStrike">
                <a:solidFill>
                  <a:schemeClr val="dk1"/>
                </a:solidFill>
                <a:latin typeface="Arial"/>
                <a:ea typeface="Arial"/>
                <a:cs typeface="Arial"/>
                <a:sym typeface="Arial"/>
              </a:rPr>
              <a:t>niveles de Entrada y Salida</a:t>
            </a:r>
            <a:r>
              <a:rPr b="0" baseline="0" i="0" lang="en-US" sz="2500" u="sng" cap="none" strike="noStrike">
                <a:solidFill>
                  <a:schemeClr val="dk1"/>
                </a:solidFill>
                <a:latin typeface="Arial"/>
                <a:ea typeface="Arial"/>
                <a:cs typeface="Arial"/>
                <a:sym typeface="Arial"/>
              </a:rPr>
              <a:t>:</a:t>
            </a:r>
          </a:p>
          <a:p>
            <a:pPr indent="-239712" lvl="0" marL="342900" marR="0" rtl="0" algn="l">
              <a:lnSpc>
                <a:spcPct val="80000"/>
              </a:lnSpc>
              <a:spcBef>
                <a:spcPts val="500"/>
              </a:spcBef>
              <a:spcAft>
                <a:spcPts val="0"/>
              </a:spcAft>
              <a:buClr>
                <a:schemeClr val="dk1"/>
              </a:buClr>
              <a:buFont typeface="Noto Sans Symbols"/>
              <a:buNone/>
            </a:pPr>
            <a:r>
              <a:t/>
            </a:r>
            <a:endParaRPr b="0" baseline="0" i="0" sz="2500" u="none" cap="none" strike="noStrike">
              <a:solidFill>
                <a:schemeClr val="dk1"/>
              </a:solidFill>
              <a:latin typeface="Arial"/>
              <a:ea typeface="Arial"/>
              <a:cs typeface="Arial"/>
              <a:sym typeface="Arial"/>
            </a:endParaRPr>
          </a:p>
          <a:p>
            <a:pPr indent="-342900" lvl="0" marL="342900" marR="0" rtl="0" algn="l">
              <a:lnSpc>
                <a:spcPct val="80000"/>
              </a:lnSpc>
              <a:spcBef>
                <a:spcPts val="500"/>
              </a:spcBef>
              <a:spcAft>
                <a:spcPts val="0"/>
              </a:spcAft>
              <a:buClr>
                <a:schemeClr val="accent1"/>
              </a:buClr>
              <a:buSzPct val="25000"/>
              <a:buFont typeface="Noto Sans Symbols"/>
              <a:buNone/>
            </a:pPr>
            <a:r>
              <a:rPr b="0" baseline="0" i="0" lang="en-US" sz="2500" u="none" cap="none" strike="noStrike">
                <a:solidFill>
                  <a:schemeClr val="dk1"/>
                </a:solidFill>
                <a:latin typeface="Arial"/>
                <a:ea typeface="Arial"/>
                <a:cs typeface="Arial"/>
                <a:sym typeface="Arial"/>
              </a:rPr>
              <a:t>	Desde la interfaz de Audacity o desde el mezclador de la tarjeta de sonido, se pueden configurar estos niveles. Es recomendable hacer pruebas previas a la grabación para evitar el recorte en la onda.</a:t>
            </a:r>
          </a:p>
          <a:p>
            <a:pPr indent="-239712" lvl="0" marL="342900" marR="0" rtl="0" algn="l">
              <a:lnSpc>
                <a:spcPct val="100000"/>
              </a:lnSpc>
              <a:spcBef>
                <a:spcPts val="500"/>
              </a:spcBef>
              <a:spcAft>
                <a:spcPts val="0"/>
              </a:spcAft>
              <a:buClr>
                <a:schemeClr val="accent1"/>
              </a:buClr>
              <a:buFont typeface="Noto Sans Symbols"/>
              <a:buNone/>
            </a:pPr>
            <a:r>
              <a:t/>
            </a:r>
            <a:endParaRPr b="0" baseline="0" i="0" sz="2500" u="none" cap="none" strike="noStrike">
              <a:solidFill>
                <a:schemeClr val="dk1"/>
              </a:solidFill>
              <a:latin typeface="Arial"/>
              <a:ea typeface="Arial"/>
              <a:cs typeface="Arial"/>
              <a:sym typeface="Arial"/>
            </a:endParaRPr>
          </a:p>
        </p:txBody>
      </p:sp>
      <p:pic>
        <p:nvPicPr>
          <p:cNvPr id="42" name="Shape 42"/>
          <p:cNvPicPr preferRelativeResize="0"/>
          <p:nvPr/>
        </p:nvPicPr>
        <p:blipFill rotWithShape="1">
          <a:blip r:embed="rId3">
            <a:alphaModFix/>
          </a:blip>
          <a:srcRect b="0" l="0" r="0" t="0"/>
          <a:stretch/>
        </p:blipFill>
        <p:spPr>
          <a:xfrm>
            <a:off x="900112" y="4221162"/>
            <a:ext cx="7488236" cy="927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6" name="Shape 46"/>
        <p:cNvGrpSpPr/>
        <p:nvPr/>
      </p:nvGrpSpPr>
      <p:grpSpPr>
        <a:xfrm>
          <a:off x="0" y="0"/>
          <a:ext cx="0" cy="0"/>
          <a:chOff x="0" y="0"/>
          <a:chExt cx="0" cy="0"/>
        </a:xfrm>
      </p:grpSpPr>
      <p:sp>
        <p:nvSpPr>
          <p:cNvPr id="47" name="Shape 47"/>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Grabación de sonido</a:t>
            </a:r>
          </a:p>
        </p:txBody>
      </p:sp>
      <p:sp>
        <p:nvSpPr>
          <p:cNvPr id="48" name="Shape 4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64999"/>
              <a:buFont typeface="Noto Sans Symbols"/>
              <a:buChar char="●"/>
            </a:pPr>
            <a:r>
              <a:rPr b="1" baseline="0" i="0" lang="en-US" sz="2500" u="sng" cap="none" strike="noStrike">
                <a:solidFill>
                  <a:schemeClr val="dk1"/>
                </a:solidFill>
                <a:latin typeface="Arial"/>
                <a:ea typeface="Arial"/>
                <a:cs typeface="Arial"/>
                <a:sym typeface="Arial"/>
              </a:rPr>
              <a:t>Grabar audio</a:t>
            </a:r>
            <a:r>
              <a:rPr b="0" baseline="0" i="0" lang="en-US" sz="2500" u="sng" cap="none" strike="noStrike">
                <a:solidFill>
                  <a:schemeClr val="dk1"/>
                </a:solidFill>
                <a:latin typeface="Arial"/>
                <a:ea typeface="Arial"/>
                <a:cs typeface="Arial"/>
                <a:sym typeface="Arial"/>
              </a:rPr>
              <a:t> del dispositivo de entrada seleccionado:</a:t>
            </a:r>
          </a:p>
          <a:p>
            <a:pPr indent="-239712" lvl="0" marL="342900" marR="0" rtl="0" algn="l">
              <a:lnSpc>
                <a:spcPct val="80000"/>
              </a:lnSpc>
              <a:spcBef>
                <a:spcPts val="500"/>
              </a:spcBef>
              <a:spcAft>
                <a:spcPts val="0"/>
              </a:spcAft>
              <a:buClr>
                <a:schemeClr val="dk1"/>
              </a:buClr>
              <a:buFont typeface="Noto Sans Symbols"/>
              <a:buNone/>
            </a:pPr>
            <a:r>
              <a:t/>
            </a:r>
            <a:endParaRPr b="0" baseline="0" i="0" sz="2500" u="sng" cap="none" strike="noStrike">
              <a:solidFill>
                <a:schemeClr val="dk1"/>
              </a:solidFill>
              <a:latin typeface="Arial"/>
              <a:ea typeface="Arial"/>
              <a:cs typeface="Arial"/>
              <a:sym typeface="Arial"/>
            </a:endParaRPr>
          </a:p>
          <a:p>
            <a:pPr indent="-342900" lvl="0" marL="342900" marR="0" rtl="0" algn="l">
              <a:lnSpc>
                <a:spcPct val="80000"/>
              </a:lnSpc>
              <a:spcBef>
                <a:spcPts val="500"/>
              </a:spcBef>
              <a:spcAft>
                <a:spcPts val="0"/>
              </a:spcAft>
              <a:buClr>
                <a:schemeClr val="accent1"/>
              </a:buClr>
              <a:buSzPct val="25000"/>
              <a:buFont typeface="Noto Sans Symbols"/>
              <a:buNone/>
            </a:pPr>
            <a:r>
              <a:rPr b="0" baseline="0" i="0" lang="en-US" sz="2500" u="none" cap="none" strike="noStrike">
                <a:solidFill>
                  <a:schemeClr val="dk1"/>
                </a:solidFill>
                <a:latin typeface="Arial"/>
                <a:ea typeface="Arial"/>
                <a:cs typeface="Arial"/>
                <a:sym typeface="Arial"/>
              </a:rPr>
              <a:t>	Audacity graba siempre en una pista nueva. De este modo podemos mantener varias tomas en un mismo proyecto. También podemos sincronizar varias pistas.</a:t>
            </a:r>
          </a:p>
        </p:txBody>
      </p:sp>
      <p:pic>
        <p:nvPicPr>
          <p:cNvPr id="49" name="Shape 49"/>
          <p:cNvPicPr preferRelativeResize="0"/>
          <p:nvPr/>
        </p:nvPicPr>
        <p:blipFill rotWithShape="1">
          <a:blip r:embed="rId3">
            <a:alphaModFix/>
          </a:blip>
          <a:srcRect b="0" l="0" r="0" t="0"/>
          <a:stretch/>
        </p:blipFill>
        <p:spPr>
          <a:xfrm>
            <a:off x="2411411" y="3716337"/>
            <a:ext cx="4248149" cy="228441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3" name="Shape 53"/>
        <p:cNvGrpSpPr/>
        <p:nvPr/>
      </p:nvGrpSpPr>
      <p:grpSpPr>
        <a:xfrm>
          <a:off x="0" y="0"/>
          <a:ext cx="0" cy="0"/>
          <a:chOff x="0" y="0"/>
          <a:chExt cx="0" cy="0"/>
        </a:xfrm>
      </p:grpSpPr>
      <p:sp>
        <p:nvSpPr>
          <p:cNvPr id="54" name="Shape 54"/>
          <p:cNvSpPr txBox="1"/>
          <p:nvPr>
            <p:ph type="title"/>
          </p:nvPr>
        </p:nvSpPr>
        <p:spPr>
          <a:xfrm>
            <a:off x="468312" y="260350"/>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Parámetros de calidad</a:t>
            </a:r>
          </a:p>
        </p:txBody>
      </p:sp>
      <p:sp>
        <p:nvSpPr>
          <p:cNvPr id="55" name="Shape 55"/>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Lo primero que hay que preguntarse antes de grabar audio es: "¿Para qué quiero utilizar este audio?". La respuesta determinará, en buena medida, los parámetros de calidad que tendremos que configurar.</a:t>
            </a:r>
          </a:p>
          <a:p>
            <a:pPr indent="-342900" lvl="0" marL="342900" marR="0" rtl="0" algn="l">
              <a:lnSpc>
                <a:spcPct val="9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La </a:t>
            </a:r>
            <a:r>
              <a:rPr b="1" baseline="0" i="0" lang="en-US" sz="2600" u="none" cap="none" strike="noStrike">
                <a:solidFill>
                  <a:schemeClr val="dk1"/>
                </a:solidFill>
                <a:latin typeface="Arial"/>
                <a:ea typeface="Arial"/>
                <a:cs typeface="Arial"/>
                <a:sym typeface="Arial"/>
              </a:rPr>
              <a:t>calidad </a:t>
            </a:r>
            <a:r>
              <a:rPr b="0" baseline="0" i="0" lang="en-US" sz="2600" u="none" cap="none" strike="noStrike">
                <a:solidFill>
                  <a:schemeClr val="dk1"/>
                </a:solidFill>
                <a:latin typeface="Arial"/>
                <a:ea typeface="Arial"/>
                <a:cs typeface="Arial"/>
                <a:sym typeface="Arial"/>
              </a:rPr>
              <a:t>y el </a:t>
            </a:r>
            <a:r>
              <a:rPr b="1" baseline="0" i="0" lang="en-US" sz="2600" u="none" cap="none" strike="noStrike">
                <a:solidFill>
                  <a:schemeClr val="dk1"/>
                </a:solidFill>
                <a:latin typeface="Arial"/>
                <a:ea typeface="Arial"/>
                <a:cs typeface="Arial"/>
                <a:sym typeface="Arial"/>
              </a:rPr>
              <a:t>tamaño del archivo </a:t>
            </a:r>
            <a:r>
              <a:rPr b="0" baseline="0" i="0" lang="en-US" sz="2600" u="none" cap="none" strike="noStrike">
                <a:solidFill>
                  <a:schemeClr val="dk1"/>
                </a:solidFill>
                <a:latin typeface="Arial"/>
                <a:ea typeface="Arial"/>
                <a:cs typeface="Arial"/>
                <a:sym typeface="Arial"/>
              </a:rPr>
              <a:t>resultante son </a:t>
            </a:r>
            <a:r>
              <a:rPr b="1" baseline="0" i="0" lang="en-US" sz="2600" u="none" cap="none" strike="noStrike">
                <a:solidFill>
                  <a:schemeClr val="dk1"/>
                </a:solidFill>
                <a:latin typeface="Arial"/>
                <a:ea typeface="Arial"/>
                <a:cs typeface="Arial"/>
                <a:sym typeface="Arial"/>
              </a:rPr>
              <a:t>directamente proporcionales</a:t>
            </a:r>
            <a:r>
              <a:rPr b="0" baseline="0" i="0" lang="en-US" sz="2600" u="none" cap="none" strike="noStrike">
                <a:solidFill>
                  <a:schemeClr val="dk1"/>
                </a:solidFill>
                <a:latin typeface="Arial"/>
                <a:ea typeface="Arial"/>
                <a:cs typeface="Arial"/>
                <a:sym typeface="Arial"/>
              </a:rPr>
              <a:t>. Una vez más, tenemos el compromiso de escoger entre uno de estos factores, en función del medio final. Conocer bien estos parámetros de calidad nos ayudará a hacer una buena elección.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468312" y="260350"/>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Parámetros de calidad</a:t>
            </a:r>
          </a:p>
        </p:txBody>
      </p:sp>
      <p:sp>
        <p:nvSpPr>
          <p:cNvPr id="61" name="Shape 6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Frecuencia de muestreo</a:t>
            </a:r>
            <a:r>
              <a:rPr b="0" baseline="0" i="0" lang="en-US" sz="3000" u="none" cap="none" strike="noStrike">
                <a:solidFill>
                  <a:schemeClr val="dk1"/>
                </a:solidFill>
                <a:latin typeface="Arial"/>
                <a:ea typeface="Arial"/>
                <a:cs typeface="Arial"/>
                <a:sym typeface="Arial"/>
              </a:rPr>
              <a:t>: el número de muestras que se toma por segundo.</a:t>
            </a:r>
          </a:p>
          <a:p>
            <a:pPr indent="-342900" lvl="0" marL="342900" marR="0" rtl="0" algn="l">
              <a:lnSpc>
                <a:spcPct val="100000"/>
              </a:lnSpc>
              <a:spcBef>
                <a:spcPts val="60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Bits de codificación </a:t>
            </a:r>
            <a:r>
              <a:rPr b="0" baseline="0" i="0" lang="en-US" sz="3000" u="none" cap="none" strike="noStrike">
                <a:solidFill>
                  <a:schemeClr val="dk1"/>
                </a:solidFill>
                <a:latin typeface="Arial"/>
                <a:ea typeface="Arial"/>
                <a:cs typeface="Arial"/>
                <a:sym typeface="Arial"/>
              </a:rPr>
              <a:t>(formato de muestra para Audacity): el número de bits para representar cada muestra. Por ejemplo, con 16 bits, una muestra puede tomar cualquiera de los 65536 posibles valores (2 elevado a 16).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468312" y="260350"/>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Parámetros de calidad</a:t>
            </a:r>
          </a:p>
        </p:txBody>
      </p:sp>
      <p:sp>
        <p:nvSpPr>
          <p:cNvPr id="67" name="Shape 67"/>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Número de canales</a:t>
            </a:r>
            <a:r>
              <a:rPr b="0" baseline="0" i="0" lang="en-US" sz="3000" u="none" cap="none" strike="noStrike">
                <a:solidFill>
                  <a:schemeClr val="dk1"/>
                </a:solidFill>
                <a:latin typeface="Arial"/>
                <a:ea typeface="Arial"/>
                <a:cs typeface="Arial"/>
                <a:sym typeface="Arial"/>
              </a:rPr>
              <a:t>: uno, para grabaciones monoaurales; dos, para estéreo; cuatro, para cuadrofónicas, etc.</a:t>
            </a:r>
          </a:p>
          <a:p>
            <a:pPr indent="-342900" lvl="0" marL="342900" marR="0" rtl="0" algn="l">
              <a:lnSpc>
                <a:spcPct val="100000"/>
              </a:lnSpc>
              <a:spcBef>
                <a:spcPts val="60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Estos parámetros se configuran en </a:t>
            </a:r>
            <a:r>
              <a:rPr b="1" baseline="0" i="0" lang="en-US" sz="3000" u="none" cap="none" strike="noStrike">
                <a:solidFill>
                  <a:schemeClr val="dk1"/>
                </a:solidFill>
                <a:latin typeface="Arial"/>
                <a:ea typeface="Arial"/>
                <a:cs typeface="Arial"/>
                <a:sym typeface="Arial"/>
              </a:rPr>
              <a:t>Editar/Preferencias.</a:t>
            </a:r>
          </a:p>
        </p:txBody>
      </p:sp>
      <p:pic>
        <p:nvPicPr>
          <p:cNvPr id="68" name="Shape 68"/>
          <p:cNvPicPr preferRelativeResize="0"/>
          <p:nvPr/>
        </p:nvPicPr>
        <p:blipFill rotWithShape="1">
          <a:blip r:embed="rId3">
            <a:alphaModFix/>
          </a:blip>
          <a:srcRect b="0" l="0" r="0" t="0"/>
          <a:stretch/>
        </p:blipFill>
        <p:spPr>
          <a:xfrm>
            <a:off x="395287" y="4437062"/>
            <a:ext cx="3960811" cy="1250950"/>
          </a:xfrm>
          <a:prstGeom prst="rect">
            <a:avLst/>
          </a:prstGeom>
          <a:noFill/>
          <a:ln>
            <a:noFill/>
          </a:ln>
        </p:spPr>
      </p:pic>
      <p:pic>
        <p:nvPicPr>
          <p:cNvPr id="69" name="Shape 69"/>
          <p:cNvPicPr preferRelativeResize="0"/>
          <p:nvPr/>
        </p:nvPicPr>
        <p:blipFill rotWithShape="1">
          <a:blip r:embed="rId4">
            <a:alphaModFix/>
          </a:blip>
          <a:srcRect b="0" l="0" r="0" t="0"/>
          <a:stretch/>
        </p:blipFill>
        <p:spPr>
          <a:xfrm>
            <a:off x="4500562" y="4508500"/>
            <a:ext cx="3895725" cy="9397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Calidad audio</a:t>
            </a:r>
          </a:p>
        </p:txBody>
      </p:sp>
      <p:pic>
        <p:nvPicPr>
          <p:cNvPr id="75" name="Shape 75"/>
          <p:cNvPicPr preferRelativeResize="0"/>
          <p:nvPr>
            <p:ph idx="1" type="body"/>
          </p:nvPr>
        </p:nvPicPr>
        <p:blipFill rotWithShape="1">
          <a:blip r:embed="rId3">
            <a:alphaModFix/>
          </a:blip>
          <a:srcRect b="0" l="0" r="0" t="0"/>
          <a:stretch/>
        </p:blipFill>
        <p:spPr>
          <a:xfrm>
            <a:off x="1116012" y="3933825"/>
            <a:ext cx="6840537" cy="2082800"/>
          </a:xfrm>
          <a:prstGeom prst="rect">
            <a:avLst/>
          </a:prstGeom>
          <a:noFill/>
          <a:ln>
            <a:noFill/>
          </a:ln>
        </p:spPr>
      </p:pic>
      <p:sp>
        <p:nvSpPr>
          <p:cNvPr id="76" name="Shape 76"/>
          <p:cNvSpPr txBox="1"/>
          <p:nvPr/>
        </p:nvSpPr>
        <p:spPr>
          <a:xfrm>
            <a:off x="457200" y="1341437"/>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En la siguiente tabla se muestran algunos de los valores de calidad de sonido estándar usados para distintos fines. Lógicamente, a mayor frecuencia de muestreo y número de bits para codificar, mejor calidad de sonido.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Calidad audio</a:t>
            </a:r>
          </a:p>
        </p:txBody>
      </p:sp>
      <p:sp>
        <p:nvSpPr>
          <p:cNvPr id="82" name="Shape 82"/>
          <p:cNvSpPr txBox="1"/>
          <p:nvPr/>
        </p:nvSpPr>
        <p:spPr>
          <a:xfrm>
            <a:off x="457200" y="1706561"/>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Para calcular el tamaño que ocupará un segundo de tiempo, basta con multiplicar todos los parámetros, dividiendo por 8 para obtener el tamaño final en bytes:</a:t>
            </a:r>
          </a:p>
          <a:p>
            <a:pPr indent="-342900" lvl="0" marL="342900" marR="0" rtl="0" algn="ctr">
              <a:lnSpc>
                <a:spcPct val="100000"/>
              </a:lnSpc>
              <a:spcBef>
                <a:spcPts val="520"/>
              </a:spcBef>
              <a:spcAft>
                <a:spcPts val="0"/>
              </a:spcAft>
              <a:buClr>
                <a:schemeClr val="dk1"/>
              </a:buClr>
              <a:buFont typeface="Arial"/>
              <a:buNone/>
            </a:pPr>
            <a:r>
              <a:t/>
            </a:r>
            <a:endParaRPr b="1" baseline="0" i="0" sz="2600" u="none" cap="none" strike="noStrike">
              <a:solidFill>
                <a:schemeClr val="dk1"/>
              </a:solidFill>
              <a:latin typeface="Arial"/>
              <a:ea typeface="Arial"/>
              <a:cs typeface="Arial"/>
              <a:sym typeface="Arial"/>
            </a:endParaRPr>
          </a:p>
          <a:p>
            <a:pPr indent="-342900" lvl="0" marL="342900" marR="0" rtl="0" algn="ctr">
              <a:lnSpc>
                <a:spcPct val="100000"/>
              </a:lnSpc>
              <a:spcBef>
                <a:spcPts val="520"/>
              </a:spcBef>
              <a:spcAft>
                <a:spcPts val="0"/>
              </a:spcAft>
              <a:buClr>
                <a:schemeClr val="dk1"/>
              </a:buClr>
              <a:buSzPct val="25000"/>
              <a:buFont typeface="Arial"/>
              <a:buNone/>
            </a:pPr>
            <a:r>
              <a:rPr b="1" baseline="0" i="0" lang="en-US" sz="2600" u="none" cap="none" strike="noStrike">
                <a:solidFill>
                  <a:schemeClr val="dk1"/>
                </a:solidFill>
                <a:latin typeface="Arial"/>
                <a:ea typeface="Arial"/>
                <a:cs typeface="Arial"/>
                <a:sym typeface="Arial"/>
              </a:rPr>
              <a:t>Frecuencia de muestreo * Nº de canales * Nº de bits codificación / 8</a:t>
            </a:r>
          </a:p>
          <a:p>
            <a:pPr indent="0" lvl="0" marL="0" marR="0" rtl="0" algn="l">
              <a:lnSpc>
                <a:spcPct val="100000"/>
              </a:lnSpc>
              <a:spcBef>
                <a:spcPts val="0"/>
              </a:spcBef>
              <a:spcAft>
                <a:spcPts val="0"/>
              </a:spcAft>
              <a:buNone/>
            </a:pPr>
            <a:r>
              <a:t/>
            </a:r>
            <a:endParaRPr b="1"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rde">
  <a:themeElements>
    <a:clrScheme name="default">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