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Garamond"/>
      <p:regular r:id="rId24"/>
      <p:bold r:id="rId25"/>
      <p:italic r:id="rId26"/>
      <p:boldItalic r:id="rId27"/>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aramond-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italic.fntdata"/><Relationship Id="rId25" Type="http://schemas.openxmlformats.org/officeDocument/2006/relationships/font" Target="fonts/Garamond-bold.fntdata"/><Relationship Id="rId27"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 name="Shape 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6" name="Shape 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2" name="Shape 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8" name="Shape 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4" name="Shape 1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6" name="Shape 1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8" name="Shape 1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4" name="Shape 1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 name="Shape 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 name="Shape 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9" name="Shape 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5" name="Shape 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1" name="Shape 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7" name="Shape 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3" name="Shape 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0" name="Shape 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914400" y="1524000"/>
            <a:ext cx="7623174" cy="17526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1pPr>
            <a:lvl2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2pPr>
            <a:lvl3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3pPr>
            <a:lvl4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4pPr>
            <a:lvl5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5pPr>
            <a:lvl6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6pPr>
            <a:lvl7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7pPr>
            <a:lvl8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8pPr>
            <a:lvl9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9pPr>
          </a:lstStyle>
          <a:p/>
        </p:txBody>
      </p:sp>
      <p:sp>
        <p:nvSpPr>
          <p:cNvPr id="14" name="Shape 14"/>
          <p:cNvSpPr txBox="1"/>
          <p:nvPr>
            <p:ph idx="1" type="subTitle"/>
          </p:nvPr>
        </p:nvSpPr>
        <p:spPr>
          <a:xfrm>
            <a:off x="1981200" y="3962400"/>
            <a:ext cx="6553200" cy="1752600"/>
          </a:xfrm>
          <a:prstGeom prst="rect">
            <a:avLst/>
          </a:prstGeom>
          <a:noFill/>
          <a:ln>
            <a:noFill/>
          </a:ln>
        </p:spPr>
        <p:txBody>
          <a:bodyPr anchorCtr="0" anchor="t" bIns="91425" lIns="91425" rIns="91425" tIns="91425"/>
          <a:lstStyle>
            <a:lvl1pPr indent="-219075" marL="342900" marR="0" rtl="0" algn="l">
              <a:lnSpc>
                <a:spcPct val="100000"/>
              </a:lnSpc>
              <a:spcBef>
                <a:spcPts val="600"/>
              </a:spcBef>
              <a:spcAft>
                <a:spcPts val="0"/>
              </a:spcAft>
              <a:buClr>
                <a:schemeClr val="accent1"/>
              </a:buClr>
              <a:buFont typeface="Noto Sans Symbols"/>
              <a:buChar char="■"/>
              <a:defRPr b="0" baseline="0" i="0" sz="3000" u="none" cap="none" strike="noStrike">
                <a:solidFill>
                  <a:schemeClr val="dk1"/>
                </a:solidFill>
                <a:latin typeface="Arial"/>
                <a:ea typeface="Arial"/>
                <a:cs typeface="Arial"/>
                <a:sym typeface="Arial"/>
              </a:defRPr>
            </a:lvl1pPr>
            <a:lvl2pPr indent="-227965" marL="669925" marR="0" rtl="0" algn="l">
              <a:lnSpc>
                <a:spcPct val="100000"/>
              </a:lnSpc>
              <a:spcBef>
                <a:spcPts val="520"/>
              </a:spcBef>
              <a:spcAft>
                <a:spcPts val="0"/>
              </a:spcAft>
              <a:buClr>
                <a:schemeClr val="accent2"/>
              </a:buClr>
              <a:buFont typeface="Noto Sans Symbols"/>
              <a:buChar char="❑"/>
              <a:defRPr b="0" baseline="0" i="0" sz="2600" u="none" cap="none" strike="noStrike">
                <a:solidFill>
                  <a:schemeClr val="dk1"/>
                </a:solidFill>
                <a:latin typeface="Arial"/>
                <a:ea typeface="Arial"/>
                <a:cs typeface="Arial"/>
                <a:sym typeface="Arial"/>
              </a:defRPr>
            </a:lvl2pPr>
            <a:lvl3pPr indent="-271144" marL="1022350" marR="0" rtl="0" algn="l">
              <a:lnSpc>
                <a:spcPct val="100000"/>
              </a:lnSpc>
              <a:spcBef>
                <a:spcPts val="440"/>
              </a:spcBef>
              <a:spcAft>
                <a:spcPts val="0"/>
              </a:spcAft>
              <a:buClr>
                <a:schemeClr val="accent1"/>
              </a:buClr>
              <a:buFont typeface="Noto Sans Symbols"/>
              <a:buChar char="■"/>
              <a:defRPr b="0" baseline="0" i="0" sz="2200" u="none" cap="none" strike="noStrike">
                <a:solidFill>
                  <a:schemeClr val="dk1"/>
                </a:solidFill>
                <a:latin typeface="Arial"/>
                <a:ea typeface="Arial"/>
                <a:cs typeface="Arial"/>
                <a:sym typeface="Arial"/>
              </a:defRPr>
            </a:lvl3pPr>
            <a:lvl4pPr indent="-234950" marL="1339850" marR="0" rtl="0" algn="l">
              <a:lnSpc>
                <a:spcPct val="100000"/>
              </a:lnSpc>
              <a:spcBef>
                <a:spcPts val="400"/>
              </a:spcBef>
              <a:spcAft>
                <a:spcPts val="0"/>
              </a:spcAft>
              <a:buClr>
                <a:schemeClr val="accent2"/>
              </a:buClr>
              <a:buFont typeface="Noto Sans Symbols"/>
              <a:buChar char="❑"/>
              <a:defRPr b="0" baseline="0" i="0" sz="2000" u="none" cap="none" strike="noStrike">
                <a:solidFill>
                  <a:schemeClr val="dk1"/>
                </a:solidFill>
                <a:latin typeface="Arial"/>
                <a:ea typeface="Arial"/>
                <a:cs typeface="Arial"/>
                <a:sym typeface="Arial"/>
              </a:defRPr>
            </a:lvl4pPr>
            <a:lvl5pPr indent="-252411" marL="1681161"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5pPr>
            <a:lvl6pPr indent="-276225" marL="2022475"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6pPr>
            <a:lvl7pPr indent="-323850" marL="2705100"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7pPr>
            <a:lvl8pPr indent="-395287" marL="372903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8pPr>
            <a:lvl9pPr indent="-490537" marL="509428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5" name="Shape 15"/>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3124200" y="6243637"/>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ramond"/>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
        <p:nvSpPr>
          <p:cNvPr id="18" name="Shape 18"/>
          <p:cNvSpPr/>
          <p:nvPr/>
        </p:nvSpPr>
        <p:spPr>
          <a:xfrm>
            <a:off x="609600" y="1219200"/>
            <a:ext cx="7924799" cy="914400"/>
          </a:xfrm>
          <a:custGeom>
            <a:pathLst>
              <a:path extrusionOk="0" h="120000" w="120000">
                <a:moveTo>
                  <a:pt x="0" y="120000"/>
                </a:moveTo>
                <a:lnTo>
                  <a:pt x="0" y="0"/>
                </a:lnTo>
                <a:lnTo>
                  <a:pt x="120000" y="0"/>
                </a:lnTo>
              </a:path>
            </a:pathLst>
          </a:custGeom>
          <a:noFill/>
          <a:ln cap="flat" cmpd="sng" w="254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cxnSp>
        <p:nvCxnSpPr>
          <p:cNvPr id="19" name="Shape 19"/>
          <p:cNvCxnSpPr/>
          <p:nvPr/>
        </p:nvCxnSpPr>
        <p:spPr>
          <a:xfrm>
            <a:off x="1981200" y="3962400"/>
            <a:ext cx="6511924" cy="0"/>
          </a:xfrm>
          <a:prstGeom prst="straightConnector1">
            <a:avLst/>
          </a:prstGeom>
          <a:noFill/>
          <a:ln cap="flat" cmpd="sng" w="19050">
            <a:solidFill>
              <a:schemeClr val="accent1"/>
            </a:solidFill>
            <a:prstDash val="solid"/>
            <a:miter/>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text">
    <p:spTree>
      <p:nvGrpSpPr>
        <p:cNvPr id="20" name="Shape 20"/>
        <p:cNvGrpSpPr/>
        <p:nvPr/>
      </p:nvGrpSpPr>
      <p:grpSpPr>
        <a:xfrm>
          <a:off x="0" y="0"/>
          <a:ext cx="0" cy="0"/>
          <a:chOff x="0" y="0"/>
          <a:chExt cx="0" cy="0"/>
        </a:xfrm>
      </p:grpSpPr>
      <p:sp>
        <p:nvSpPr>
          <p:cNvPr id="21" name="Shape 21"/>
          <p:cNvSpPr txBox="1"/>
          <p:nvPr>
            <p:ph type="title"/>
          </p:nvPr>
        </p:nvSpPr>
        <p:spPr>
          <a:xfrm>
            <a:off x="457200" y="277812"/>
            <a:ext cx="8229600" cy="1139825"/>
          </a:xfrm>
          <a:prstGeom prst="rect">
            <a:avLst/>
          </a:prstGeom>
          <a:noFill/>
          <a:ln>
            <a:noFill/>
          </a:ln>
        </p:spPr>
        <p:txBody>
          <a:bodyPr anchorCtr="0" anchor="t" bIns="91425" lIns="91425" rIns="91425" tIns="91425"/>
          <a:lstStyle>
            <a:lvl1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1pPr>
            <a:lvl2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2pPr>
            <a:lvl3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3pPr>
            <a:lvl4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4pPr>
            <a:lvl5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5pPr>
            <a:lvl6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6pPr>
            <a:lvl7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7pPr>
            <a:lvl8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8pPr>
            <a:lvl9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9pPr>
          </a:lstStyle>
          <a:p/>
        </p:txBody>
      </p:sp>
      <p:sp>
        <p:nvSpPr>
          <p:cNvPr id="22" name="Shape 22"/>
          <p:cNvSpPr txBox="1"/>
          <p:nvPr>
            <p:ph idx="1" type="body"/>
          </p:nvPr>
        </p:nvSpPr>
        <p:spPr>
          <a:xfrm>
            <a:off x="457200" y="1600200"/>
            <a:ext cx="8229600" cy="4530724"/>
          </a:xfrm>
          <a:prstGeom prst="rect">
            <a:avLst/>
          </a:prstGeom>
          <a:noFill/>
          <a:ln>
            <a:noFill/>
          </a:ln>
        </p:spPr>
        <p:txBody>
          <a:bodyPr anchorCtr="0" anchor="t" bIns="91425" lIns="91425" rIns="91425" tIns="91425"/>
          <a:lstStyle>
            <a:lvl1pPr indent="-219075" marL="342900" rtl="0" algn="l">
              <a:lnSpc>
                <a:spcPct val="100000"/>
              </a:lnSpc>
              <a:spcBef>
                <a:spcPts val="600"/>
              </a:spcBef>
              <a:spcAft>
                <a:spcPts val="0"/>
              </a:spcAft>
              <a:buClr>
                <a:schemeClr val="accent1"/>
              </a:buClr>
              <a:buFont typeface="Noto Sans Symbols"/>
              <a:buChar char="■"/>
              <a:defRPr b="0" baseline="0" i="0" sz="3000" u="none">
                <a:solidFill>
                  <a:schemeClr val="dk1"/>
                </a:solidFill>
                <a:latin typeface="Arial"/>
                <a:ea typeface="Arial"/>
                <a:cs typeface="Arial"/>
                <a:sym typeface="Arial"/>
              </a:defRPr>
            </a:lvl1pPr>
            <a:lvl2pPr indent="-227965" marL="669925" rtl="0" algn="l">
              <a:lnSpc>
                <a:spcPct val="100000"/>
              </a:lnSpc>
              <a:spcBef>
                <a:spcPts val="520"/>
              </a:spcBef>
              <a:spcAft>
                <a:spcPts val="0"/>
              </a:spcAft>
              <a:buClr>
                <a:schemeClr val="accent2"/>
              </a:buClr>
              <a:buFont typeface="Noto Sans Symbols"/>
              <a:buChar char="❑"/>
              <a:defRPr b="0" baseline="0" i="0" sz="2600" u="none">
                <a:solidFill>
                  <a:schemeClr val="dk1"/>
                </a:solidFill>
                <a:latin typeface="Arial"/>
                <a:ea typeface="Arial"/>
                <a:cs typeface="Arial"/>
                <a:sym typeface="Arial"/>
              </a:defRPr>
            </a:lvl2pPr>
            <a:lvl3pPr indent="-271144" marL="1022350" rtl="0" algn="l">
              <a:lnSpc>
                <a:spcPct val="100000"/>
              </a:lnSpc>
              <a:spcBef>
                <a:spcPts val="440"/>
              </a:spcBef>
              <a:spcAft>
                <a:spcPts val="0"/>
              </a:spcAft>
              <a:buClr>
                <a:schemeClr val="accent1"/>
              </a:buClr>
              <a:buFont typeface="Noto Sans Symbols"/>
              <a:buChar char="■"/>
              <a:defRPr b="0" baseline="0" i="0" sz="2200" u="none">
                <a:solidFill>
                  <a:schemeClr val="dk1"/>
                </a:solidFill>
                <a:latin typeface="Arial"/>
                <a:ea typeface="Arial"/>
                <a:cs typeface="Arial"/>
                <a:sym typeface="Arial"/>
              </a:defRPr>
            </a:lvl3pPr>
            <a:lvl4pPr indent="-234950" marL="1339850" rtl="0" algn="l">
              <a:lnSpc>
                <a:spcPct val="100000"/>
              </a:lnSpc>
              <a:spcBef>
                <a:spcPts val="400"/>
              </a:spcBef>
              <a:spcAft>
                <a:spcPts val="0"/>
              </a:spcAft>
              <a:buClr>
                <a:schemeClr val="accent2"/>
              </a:buClr>
              <a:buFont typeface="Noto Sans Symbols"/>
              <a:buChar char="❑"/>
              <a:defRPr b="0" baseline="0" i="0" sz="2000" u="none">
                <a:solidFill>
                  <a:schemeClr val="dk1"/>
                </a:solidFill>
                <a:latin typeface="Arial"/>
                <a:ea typeface="Arial"/>
                <a:cs typeface="Arial"/>
                <a:sym typeface="Arial"/>
              </a:defRPr>
            </a:lvl4pPr>
            <a:lvl5pPr indent="-252411" marL="1681161"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5pPr>
            <a:lvl6pPr indent="-276225" marL="2022475"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6pPr>
            <a:lvl7pPr indent="-323850" marL="2705100"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7pPr>
            <a:lvl8pPr indent="-395287" marL="3729037"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8pPr>
            <a:lvl9pPr indent="-490537" marL="5094287"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9pPr>
          </a:lstStyle>
          <a:p/>
        </p:txBody>
      </p:sp>
      <p:sp>
        <p:nvSpPr>
          <p:cNvPr id="23" name="Shape 23"/>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4" name="Shape 24"/>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5" name="Shape 25"/>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7812"/>
            <a:ext cx="8229600" cy="1139825"/>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1pPr>
            <a:lvl2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2pPr>
            <a:lvl3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3pPr>
            <a:lvl4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4pPr>
            <a:lvl5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5pPr>
            <a:lvl6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6pPr>
            <a:lvl7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7pPr>
            <a:lvl8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8pPr>
            <a:lvl9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9pPr>
          </a:lstStyle>
          <a:p/>
        </p:txBody>
      </p:sp>
      <p:sp>
        <p:nvSpPr>
          <p:cNvPr id="6" name="Shape 6"/>
          <p:cNvSpPr txBox="1"/>
          <p:nvPr>
            <p:ph idx="1" type="body"/>
          </p:nvPr>
        </p:nvSpPr>
        <p:spPr>
          <a:xfrm>
            <a:off x="457200" y="1600200"/>
            <a:ext cx="8229600" cy="4530724"/>
          </a:xfrm>
          <a:prstGeom prst="rect">
            <a:avLst/>
          </a:prstGeom>
          <a:noFill/>
          <a:ln>
            <a:noFill/>
          </a:ln>
        </p:spPr>
        <p:txBody>
          <a:bodyPr anchorCtr="0" anchor="t" bIns="91425" lIns="91425" rIns="91425" tIns="91425"/>
          <a:lstStyle>
            <a:lvl1pPr indent="-219075" marL="342900" marR="0" rtl="0" algn="l">
              <a:lnSpc>
                <a:spcPct val="100000"/>
              </a:lnSpc>
              <a:spcBef>
                <a:spcPts val="600"/>
              </a:spcBef>
              <a:spcAft>
                <a:spcPts val="0"/>
              </a:spcAft>
              <a:buClr>
                <a:schemeClr val="accent1"/>
              </a:buClr>
              <a:buFont typeface="Noto Sans Symbols"/>
              <a:buChar char="■"/>
              <a:defRPr b="0" baseline="0" i="0" sz="3000" u="none" cap="none" strike="noStrike">
                <a:solidFill>
                  <a:schemeClr val="dk1"/>
                </a:solidFill>
                <a:latin typeface="Arial"/>
                <a:ea typeface="Arial"/>
                <a:cs typeface="Arial"/>
                <a:sym typeface="Arial"/>
              </a:defRPr>
            </a:lvl1pPr>
            <a:lvl2pPr indent="-227965" marL="669925" marR="0" rtl="0" algn="l">
              <a:lnSpc>
                <a:spcPct val="100000"/>
              </a:lnSpc>
              <a:spcBef>
                <a:spcPts val="520"/>
              </a:spcBef>
              <a:spcAft>
                <a:spcPts val="0"/>
              </a:spcAft>
              <a:buClr>
                <a:schemeClr val="accent2"/>
              </a:buClr>
              <a:buFont typeface="Noto Sans Symbols"/>
              <a:buChar char="❑"/>
              <a:defRPr b="0" baseline="0" i="0" sz="2600" u="none" cap="none" strike="noStrike">
                <a:solidFill>
                  <a:schemeClr val="dk1"/>
                </a:solidFill>
                <a:latin typeface="Arial"/>
                <a:ea typeface="Arial"/>
                <a:cs typeface="Arial"/>
                <a:sym typeface="Arial"/>
              </a:defRPr>
            </a:lvl2pPr>
            <a:lvl3pPr indent="-271144" marL="1022350" marR="0" rtl="0" algn="l">
              <a:lnSpc>
                <a:spcPct val="100000"/>
              </a:lnSpc>
              <a:spcBef>
                <a:spcPts val="440"/>
              </a:spcBef>
              <a:spcAft>
                <a:spcPts val="0"/>
              </a:spcAft>
              <a:buClr>
                <a:schemeClr val="accent1"/>
              </a:buClr>
              <a:buFont typeface="Noto Sans Symbols"/>
              <a:buChar char="■"/>
              <a:defRPr b="0" baseline="0" i="0" sz="2200" u="none" cap="none" strike="noStrike">
                <a:solidFill>
                  <a:schemeClr val="dk1"/>
                </a:solidFill>
                <a:latin typeface="Arial"/>
                <a:ea typeface="Arial"/>
                <a:cs typeface="Arial"/>
                <a:sym typeface="Arial"/>
              </a:defRPr>
            </a:lvl3pPr>
            <a:lvl4pPr indent="-234950" marL="1339850" marR="0" rtl="0" algn="l">
              <a:lnSpc>
                <a:spcPct val="100000"/>
              </a:lnSpc>
              <a:spcBef>
                <a:spcPts val="400"/>
              </a:spcBef>
              <a:spcAft>
                <a:spcPts val="0"/>
              </a:spcAft>
              <a:buClr>
                <a:schemeClr val="accent2"/>
              </a:buClr>
              <a:buFont typeface="Noto Sans Symbols"/>
              <a:buChar char="❑"/>
              <a:defRPr b="0" baseline="0" i="0" sz="2000" u="none" cap="none" strike="noStrike">
                <a:solidFill>
                  <a:schemeClr val="dk1"/>
                </a:solidFill>
                <a:latin typeface="Arial"/>
                <a:ea typeface="Arial"/>
                <a:cs typeface="Arial"/>
                <a:sym typeface="Arial"/>
              </a:defRPr>
            </a:lvl4pPr>
            <a:lvl5pPr indent="-252411" marL="1681161"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5pPr>
            <a:lvl6pPr indent="-276225" marL="2022475"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6pPr>
            <a:lvl7pPr indent="-323850" marL="2705100"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7pPr>
            <a:lvl8pPr indent="-395287" marL="372903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8pPr>
            <a:lvl9pPr indent="-490537" marL="509428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7" name="Shape 7"/>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8" name="Shape 8"/>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9" name="Shape 9"/>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ramond"/>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
        <p:nvSpPr>
          <p:cNvPr id="10" name="Shape 10"/>
          <p:cNvSpPr/>
          <p:nvPr/>
        </p:nvSpPr>
        <p:spPr>
          <a:xfrm>
            <a:off x="381000" y="228600"/>
            <a:ext cx="8229600" cy="609599"/>
          </a:xfrm>
          <a:custGeom>
            <a:pathLst>
              <a:path extrusionOk="0" h="120000" w="120000">
                <a:moveTo>
                  <a:pt x="0" y="120000"/>
                </a:moveTo>
                <a:lnTo>
                  <a:pt x="0" y="0"/>
                </a:lnTo>
                <a:lnTo>
                  <a:pt x="120000" y="0"/>
                </a:lnTo>
              </a:path>
            </a:pathLst>
          </a:custGeom>
          <a:no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cxnSp>
        <p:nvCxnSpPr>
          <p:cNvPr id="11" name="Shape 11"/>
          <p:cNvCxnSpPr/>
          <p:nvPr/>
        </p:nvCxnSpPr>
        <p:spPr>
          <a:xfrm>
            <a:off x="457200" y="6172200"/>
            <a:ext cx="8229600" cy="0"/>
          </a:xfrm>
          <a:prstGeom prst="straightConnector1">
            <a:avLst/>
          </a:prstGeom>
          <a:noFill/>
          <a:ln cap="flat" cmpd="sng" w="19050">
            <a:solidFill>
              <a:schemeClr val="accent1"/>
            </a:solidFill>
            <a:prstDash val="solid"/>
            <a:miter/>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audacity.sourceforge.net/help/nyqui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6" name="Shape 26"/>
        <p:cNvGrpSpPr/>
        <p:nvPr/>
      </p:nvGrpSpPr>
      <p:grpSpPr>
        <a:xfrm>
          <a:off x="0" y="0"/>
          <a:ext cx="0" cy="0"/>
          <a:chOff x="0" y="0"/>
          <a:chExt cx="0" cy="0"/>
        </a:xfrm>
      </p:grpSpPr>
      <p:sp>
        <p:nvSpPr>
          <p:cNvPr id="27" name="Shape 27"/>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Efectos y filtros</a:t>
            </a:r>
          </a:p>
        </p:txBody>
      </p:sp>
      <p:sp>
        <p:nvSpPr>
          <p:cNvPr id="28" name="Shape 28"/>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219075" lvl="0" marL="342900" marR="0" rtl="0" algn="l">
              <a:lnSpc>
                <a:spcPct val="100000"/>
              </a:lnSpc>
              <a:spcBef>
                <a:spcPts val="0"/>
              </a:spcBef>
              <a:spcAft>
                <a:spcPts val="0"/>
              </a:spcAft>
              <a:buClr>
                <a:schemeClr val="accent1"/>
              </a:buClr>
              <a:buFont typeface="Noto Sans Symbols"/>
              <a:buNone/>
            </a:pPr>
            <a:r>
              <a:t/>
            </a:r>
            <a:endParaRPr b="0" baseline="0" i="0" sz="30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Cambiar el tono sin alterar el tiempo</a:t>
            </a:r>
          </a:p>
        </p:txBody>
      </p:sp>
      <p:sp>
        <p:nvSpPr>
          <p:cNvPr id="83" name="Shape 83"/>
          <p:cNvSpPr txBox="1"/>
          <p:nvPr>
            <p:ph idx="1" type="body"/>
          </p:nvPr>
        </p:nvSpPr>
        <p:spPr>
          <a:xfrm>
            <a:off x="395287" y="1851025"/>
            <a:ext cx="8208962"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Podemos indicar el nuevo tono o frecuencia de varias maneras:</a:t>
            </a:r>
          </a:p>
          <a:p>
            <a:pPr indent="-327025" lvl="1" marL="669925" marR="0" rtl="0" algn="l">
              <a:lnSpc>
                <a:spcPct val="100000"/>
              </a:lnSpc>
              <a:spcBef>
                <a:spcPts val="520"/>
              </a:spcBef>
              <a:spcAft>
                <a:spcPts val="0"/>
              </a:spcAft>
              <a:buClr>
                <a:schemeClr val="accent2"/>
              </a:buClr>
              <a:buSzPct val="60000"/>
              <a:buFont typeface="Noto Sans Symbols"/>
              <a:buChar char="❑"/>
            </a:pPr>
            <a:r>
              <a:rPr b="1" baseline="0" i="0" lang="en-US" sz="2600" u="none" cap="none" strike="noStrike">
                <a:solidFill>
                  <a:schemeClr val="dk1"/>
                </a:solidFill>
                <a:latin typeface="Arial"/>
                <a:ea typeface="Arial"/>
                <a:cs typeface="Arial"/>
                <a:sym typeface="Arial"/>
              </a:rPr>
              <a:t>Tono</a:t>
            </a:r>
            <a:r>
              <a:rPr b="0" baseline="0" i="0" lang="en-US" sz="2600" u="none" cap="none" strike="noStrike">
                <a:solidFill>
                  <a:schemeClr val="dk1"/>
                </a:solidFill>
                <a:latin typeface="Arial"/>
                <a:ea typeface="Arial"/>
                <a:cs typeface="Arial"/>
                <a:sym typeface="Arial"/>
              </a:rPr>
              <a:t>: Se indica el cambio de tono mediante notas musicales (</a:t>
            </a:r>
            <a:r>
              <a:rPr b="1" baseline="0" i="0" lang="en-US" sz="2600" u="none" cap="none" strike="noStrike">
                <a:solidFill>
                  <a:schemeClr val="dk1"/>
                </a:solidFill>
                <a:latin typeface="Arial"/>
                <a:ea typeface="Arial"/>
                <a:cs typeface="Arial"/>
                <a:sym typeface="Arial"/>
              </a:rPr>
              <a:t>A, B, C, D, E, F, G </a:t>
            </a:r>
            <a:r>
              <a:rPr b="0" baseline="0" i="0" lang="en-US" sz="2600" u="none" cap="none" strike="noStrike">
                <a:solidFill>
                  <a:schemeClr val="dk1"/>
                </a:solidFill>
                <a:latin typeface="Arial"/>
                <a:ea typeface="Arial"/>
                <a:cs typeface="Arial"/>
                <a:sym typeface="Arial"/>
              </a:rPr>
              <a:t>corresponden a </a:t>
            </a:r>
            <a:r>
              <a:rPr b="1" baseline="0" i="0" lang="en-US" sz="2600" u="none" cap="none" strike="noStrike">
                <a:solidFill>
                  <a:schemeClr val="dk1"/>
                </a:solidFill>
                <a:latin typeface="Arial"/>
                <a:ea typeface="Arial"/>
                <a:cs typeface="Arial"/>
                <a:sym typeface="Arial"/>
              </a:rPr>
              <a:t>La, Si, Do, Re, Mi, Fa, Sol</a:t>
            </a:r>
            <a:r>
              <a:rPr b="0" baseline="0" i="0" lang="en-US" sz="2600" u="none" cap="none" strike="noStrike">
                <a:solidFill>
                  <a:schemeClr val="dk1"/>
                </a:solidFill>
                <a:latin typeface="Arial"/>
                <a:ea typeface="Arial"/>
                <a:cs typeface="Arial"/>
                <a:sym typeface="Arial"/>
              </a:rPr>
              <a:t>). En la figura se indica que desde </a:t>
            </a:r>
            <a:r>
              <a:rPr b="1" baseline="0" i="0" lang="en-US" sz="2600" u="none" cap="none" strike="noStrike">
                <a:solidFill>
                  <a:schemeClr val="dk1"/>
                </a:solidFill>
                <a:latin typeface="Arial"/>
                <a:ea typeface="Arial"/>
                <a:cs typeface="Arial"/>
                <a:sym typeface="Arial"/>
              </a:rPr>
              <a:t>Fa</a:t>
            </a:r>
            <a:r>
              <a:rPr b="0" baseline="0" i="0" lang="en-US" sz="2600" u="none" cap="none" strike="noStrike">
                <a:solidFill>
                  <a:schemeClr val="dk1"/>
                </a:solidFill>
                <a:latin typeface="Arial"/>
                <a:ea typeface="Arial"/>
                <a:cs typeface="Arial"/>
                <a:sym typeface="Arial"/>
              </a:rPr>
              <a:t>, se desplaza hacia arriba hasta </a:t>
            </a:r>
            <a:r>
              <a:rPr b="1" baseline="0" i="0" lang="en-US" sz="2600" u="none" cap="none" strike="noStrike">
                <a:solidFill>
                  <a:schemeClr val="dk1"/>
                </a:solidFill>
                <a:latin typeface="Arial"/>
                <a:ea typeface="Arial"/>
                <a:cs typeface="Arial"/>
                <a:sym typeface="Arial"/>
              </a:rPr>
              <a:t>Sol sostenido </a:t>
            </a:r>
            <a:r>
              <a:rPr b="0" baseline="0" i="0" lang="en-US" sz="2600" u="none" cap="none" strike="noStrike">
                <a:solidFill>
                  <a:schemeClr val="dk1"/>
                </a:solidFill>
                <a:latin typeface="Arial"/>
                <a:ea typeface="Arial"/>
                <a:cs typeface="Arial"/>
                <a:sym typeface="Arial"/>
              </a:rPr>
              <a:t>o </a:t>
            </a:r>
            <a:r>
              <a:rPr b="1" baseline="0" i="0" lang="en-US" sz="2600" u="none" cap="none" strike="noStrike">
                <a:solidFill>
                  <a:schemeClr val="dk1"/>
                </a:solidFill>
                <a:latin typeface="Arial"/>
                <a:ea typeface="Arial"/>
                <a:cs typeface="Arial"/>
                <a:sym typeface="Arial"/>
              </a:rPr>
              <a:t>La bemol </a:t>
            </a:r>
            <a:r>
              <a:rPr b="0" baseline="0" i="0" lang="en-US" sz="2600" u="none" cap="none" strike="noStrike">
                <a:solidFill>
                  <a:schemeClr val="dk1"/>
                </a:solidFill>
                <a:latin typeface="Arial"/>
                <a:ea typeface="Arial"/>
                <a:cs typeface="Arial"/>
                <a:sym typeface="Arial"/>
              </a:rPr>
              <a:t>(es lo mismo).</a:t>
            </a:r>
          </a:p>
          <a:p>
            <a:pPr indent="-235584" lvl="0" marL="342900" marR="0" rtl="0" algn="l">
              <a:lnSpc>
                <a:spcPct val="100000"/>
              </a:lnSpc>
              <a:spcBef>
                <a:spcPts val="520"/>
              </a:spcBef>
              <a:spcAft>
                <a:spcPts val="0"/>
              </a:spcAft>
              <a:buClr>
                <a:schemeClr val="accent1"/>
              </a:buClr>
              <a:buFont typeface="Noto Sans Symbols"/>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Cambiar el tono sin alterar el tiempo</a:t>
            </a:r>
          </a:p>
        </p:txBody>
      </p:sp>
      <p:sp>
        <p:nvSpPr>
          <p:cNvPr id="89" name="Shape 89"/>
          <p:cNvSpPr txBox="1"/>
          <p:nvPr>
            <p:ph idx="1" type="body"/>
          </p:nvPr>
        </p:nvSpPr>
        <p:spPr>
          <a:xfrm>
            <a:off x="395287" y="1490662"/>
            <a:ext cx="8208962" cy="4530724"/>
          </a:xfrm>
          <a:prstGeom prst="rect">
            <a:avLst/>
          </a:prstGeom>
          <a:noFill/>
          <a:ln>
            <a:noFill/>
          </a:ln>
        </p:spPr>
        <p:txBody>
          <a:bodyPr anchorCtr="0" anchor="t" bIns="45700" lIns="91425" rIns="91425" tIns="45700">
            <a:noAutofit/>
          </a:bodyPr>
          <a:lstStyle/>
          <a:p>
            <a:pPr indent="-327025" lvl="1" marL="669925" marR="0" rtl="0" algn="l">
              <a:lnSpc>
                <a:spcPct val="90000"/>
              </a:lnSpc>
              <a:spcBef>
                <a:spcPts val="0"/>
              </a:spcBef>
              <a:spcAft>
                <a:spcPts val="0"/>
              </a:spcAft>
              <a:buClr>
                <a:schemeClr val="accent2"/>
              </a:buClr>
              <a:buSzPct val="60000"/>
              <a:buFont typeface="Noto Sans Symbols"/>
              <a:buChar char="❑"/>
            </a:pPr>
            <a:r>
              <a:rPr b="1" baseline="0" i="0" lang="en-US" sz="2600" u="none" cap="none" strike="noStrike">
                <a:solidFill>
                  <a:schemeClr val="dk1"/>
                </a:solidFill>
                <a:latin typeface="Arial"/>
                <a:ea typeface="Arial"/>
                <a:cs typeface="Arial"/>
                <a:sym typeface="Arial"/>
              </a:rPr>
              <a:t>Semitonos</a:t>
            </a:r>
            <a:r>
              <a:rPr b="0" baseline="0" i="0" lang="en-US" sz="2600" u="none" cap="none" strike="noStrike">
                <a:solidFill>
                  <a:schemeClr val="dk1"/>
                </a:solidFill>
                <a:latin typeface="Arial"/>
                <a:ea typeface="Arial"/>
                <a:cs typeface="Arial"/>
                <a:sym typeface="Arial"/>
              </a:rPr>
              <a:t>: Aquí se indica directamente el número de semitonos que subir o bajar (números negativos). Por ejemplo, bajaremos un tono la onda con -2,00 (un tono es igual a dos semitonos).</a:t>
            </a:r>
          </a:p>
          <a:p>
            <a:pPr indent="-327025" lvl="1" marL="669925" marR="0" rtl="0" algn="l">
              <a:lnSpc>
                <a:spcPct val="90000"/>
              </a:lnSpc>
              <a:spcBef>
                <a:spcPts val="520"/>
              </a:spcBef>
              <a:spcAft>
                <a:spcPts val="0"/>
              </a:spcAft>
              <a:buClr>
                <a:schemeClr val="accent2"/>
              </a:buClr>
              <a:buSzPct val="60000"/>
              <a:buFont typeface="Noto Sans Symbols"/>
              <a:buChar char="❑"/>
            </a:pPr>
            <a:r>
              <a:rPr b="1" baseline="0" i="0" lang="en-US" sz="2600" u="none" cap="none" strike="noStrike">
                <a:solidFill>
                  <a:schemeClr val="dk1"/>
                </a:solidFill>
                <a:latin typeface="Arial"/>
                <a:ea typeface="Arial"/>
                <a:cs typeface="Arial"/>
                <a:sym typeface="Arial"/>
              </a:rPr>
              <a:t>Frecuencia</a:t>
            </a:r>
            <a:r>
              <a:rPr b="0" baseline="0" i="0" lang="en-US" sz="2600" u="none" cap="none" strike="noStrike">
                <a:solidFill>
                  <a:schemeClr val="dk1"/>
                </a:solidFill>
                <a:latin typeface="Arial"/>
                <a:ea typeface="Arial"/>
                <a:cs typeface="Arial"/>
                <a:sym typeface="Arial"/>
              </a:rPr>
              <a:t>: Se introduce directamente, en hercios, la nueva frecuencia deseada.</a:t>
            </a:r>
          </a:p>
          <a:p>
            <a:pPr indent="-327025" lvl="1" marL="669925" marR="0" rtl="0" algn="l">
              <a:lnSpc>
                <a:spcPct val="90000"/>
              </a:lnSpc>
              <a:spcBef>
                <a:spcPts val="520"/>
              </a:spcBef>
              <a:spcAft>
                <a:spcPts val="0"/>
              </a:spcAft>
              <a:buClr>
                <a:schemeClr val="accent2"/>
              </a:buClr>
              <a:buSzPct val="60000"/>
              <a:buFont typeface="Noto Sans Symbols"/>
              <a:buChar char="❑"/>
            </a:pPr>
            <a:r>
              <a:rPr b="1" baseline="0" i="0" lang="en-US" sz="2600" u="none" cap="none" strike="noStrike">
                <a:solidFill>
                  <a:schemeClr val="dk1"/>
                </a:solidFill>
                <a:latin typeface="Arial"/>
                <a:ea typeface="Arial"/>
                <a:cs typeface="Arial"/>
                <a:sym typeface="Arial"/>
              </a:rPr>
              <a:t>Porcentaje de cambio</a:t>
            </a:r>
            <a:r>
              <a:rPr b="0" baseline="0" i="0" lang="en-US" sz="2600" u="none" cap="none" strike="noStrike">
                <a:solidFill>
                  <a:schemeClr val="dk1"/>
                </a:solidFill>
                <a:latin typeface="Arial"/>
                <a:ea typeface="Arial"/>
                <a:cs typeface="Arial"/>
                <a:sym typeface="Arial"/>
              </a:rPr>
              <a:t>: Funciona del mismo modo que en el efecto anterior: podemos introducir el valor directamente o desplazar el control de la barra horizontal.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Eco</a:t>
            </a:r>
          </a:p>
        </p:txBody>
      </p:sp>
      <p:sp>
        <p:nvSpPr>
          <p:cNvPr id="95" name="Shape 95"/>
          <p:cNvSpPr txBox="1"/>
          <p:nvPr>
            <p:ph idx="1" type="body"/>
          </p:nvPr>
        </p:nvSpPr>
        <p:spPr>
          <a:xfrm>
            <a:off x="395287" y="1490662"/>
            <a:ext cx="8208962"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Este efecto repite el audio seleccionado una y otra vez, de forma más suave en cada repetición, con un tiempo fijo de retraso entre cada una de estas repeticiones.</a:t>
            </a:r>
          </a:p>
          <a:p>
            <a:pPr indent="-342900" lvl="0" marL="342900" marR="0" rtl="0" algn="l">
              <a:lnSpc>
                <a:spcPct val="100000"/>
              </a:lnSpc>
              <a:spcBef>
                <a:spcPts val="60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Primero se debe seleccionar el audio al que se quiere aplicar el eco. Quizá sea necesario añadir antes </a:t>
            </a:r>
            <a:r>
              <a:rPr b="1" baseline="0" i="0" lang="en-US" sz="3000" u="none" cap="none" strike="noStrike">
                <a:solidFill>
                  <a:schemeClr val="dk1"/>
                </a:solidFill>
                <a:latin typeface="Arial"/>
                <a:ea typeface="Arial"/>
                <a:cs typeface="Arial"/>
                <a:sym typeface="Arial"/>
              </a:rPr>
              <a:t>Silencio </a:t>
            </a:r>
            <a:r>
              <a:rPr b="0" baseline="0" i="0" lang="en-US" sz="3000" u="none" cap="none" strike="noStrike">
                <a:solidFill>
                  <a:schemeClr val="dk1"/>
                </a:solidFill>
                <a:latin typeface="Arial"/>
                <a:ea typeface="Arial"/>
                <a:cs typeface="Arial"/>
                <a:sym typeface="Arial"/>
              </a:rPr>
              <a:t>al final de la pista para que el eco tenga tiempo suficiente para desaparecer.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Eco</a:t>
            </a:r>
          </a:p>
        </p:txBody>
      </p:sp>
      <p:sp>
        <p:nvSpPr>
          <p:cNvPr id="101" name="Shape 101"/>
          <p:cNvSpPr txBox="1"/>
          <p:nvPr>
            <p:ph idx="1" type="body"/>
          </p:nvPr>
        </p:nvSpPr>
        <p:spPr>
          <a:xfrm>
            <a:off x="395287" y="1490662"/>
            <a:ext cx="8208962"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Al escoger el efecto </a:t>
            </a:r>
            <a:r>
              <a:rPr b="1" baseline="0" i="0" lang="en-US" sz="3000" u="none" cap="none" strike="noStrike">
                <a:solidFill>
                  <a:schemeClr val="dk1"/>
                </a:solidFill>
                <a:latin typeface="Arial"/>
                <a:ea typeface="Arial"/>
                <a:cs typeface="Arial"/>
                <a:sym typeface="Arial"/>
              </a:rPr>
              <a:t>Eco </a:t>
            </a:r>
            <a:r>
              <a:rPr b="0" baseline="0" i="0" lang="en-US" sz="3000" u="none" cap="none" strike="noStrike">
                <a:solidFill>
                  <a:schemeClr val="dk1"/>
                </a:solidFill>
                <a:latin typeface="Arial"/>
                <a:ea typeface="Arial"/>
                <a:cs typeface="Arial"/>
                <a:sym typeface="Arial"/>
              </a:rPr>
              <a:t>del menú </a:t>
            </a:r>
            <a:r>
              <a:rPr b="1" baseline="0" i="0" lang="en-US" sz="3000" u="none" cap="none" strike="noStrike">
                <a:solidFill>
                  <a:schemeClr val="dk1"/>
                </a:solidFill>
                <a:latin typeface="Arial"/>
                <a:ea typeface="Arial"/>
                <a:cs typeface="Arial"/>
                <a:sym typeface="Arial"/>
              </a:rPr>
              <a:t>Efecto</a:t>
            </a:r>
            <a:r>
              <a:rPr b="0" baseline="0" i="0" lang="en-US" sz="3000" u="none" cap="none" strike="noStrike">
                <a:solidFill>
                  <a:schemeClr val="dk1"/>
                </a:solidFill>
                <a:latin typeface="Arial"/>
                <a:ea typeface="Arial"/>
                <a:cs typeface="Arial"/>
                <a:sym typeface="Arial"/>
              </a:rPr>
              <a:t>, Audacity requerirá dos parámetros:</a:t>
            </a:r>
          </a:p>
          <a:p>
            <a:pPr indent="-327025" lvl="1" marL="669925" marR="0" rtl="0" algn="l">
              <a:lnSpc>
                <a:spcPct val="100000"/>
              </a:lnSpc>
              <a:spcBef>
                <a:spcPts val="520"/>
              </a:spcBef>
              <a:spcAft>
                <a:spcPts val="0"/>
              </a:spcAft>
              <a:buClr>
                <a:schemeClr val="accent2"/>
              </a:buClr>
              <a:buSzPct val="60000"/>
              <a:buFont typeface="Noto Sans Symbols"/>
              <a:buChar char="❑"/>
            </a:pPr>
            <a:r>
              <a:rPr b="0" baseline="0" i="0" lang="en-US" sz="2600" u="none" cap="none" strike="noStrike">
                <a:solidFill>
                  <a:schemeClr val="dk1"/>
                </a:solidFill>
                <a:latin typeface="Arial"/>
                <a:ea typeface="Arial"/>
                <a:cs typeface="Arial"/>
                <a:sym typeface="Arial"/>
              </a:rPr>
              <a:t>El </a:t>
            </a:r>
            <a:r>
              <a:rPr b="1" baseline="0" i="0" lang="en-US" sz="2600" u="none" cap="none" strike="noStrike">
                <a:solidFill>
                  <a:schemeClr val="dk1"/>
                </a:solidFill>
                <a:latin typeface="Arial"/>
                <a:ea typeface="Arial"/>
                <a:cs typeface="Arial"/>
                <a:sym typeface="Arial"/>
              </a:rPr>
              <a:t>tiempo de retraso </a:t>
            </a:r>
            <a:r>
              <a:rPr b="0" baseline="0" i="0" lang="en-US" sz="2600" u="none" cap="none" strike="noStrike">
                <a:solidFill>
                  <a:schemeClr val="dk1"/>
                </a:solidFill>
                <a:latin typeface="Arial"/>
                <a:ea typeface="Arial"/>
                <a:cs typeface="Arial"/>
                <a:sym typeface="Arial"/>
              </a:rPr>
              <a:t>es la cantidad de retraso entre los ecos, expresada en segundos.</a:t>
            </a:r>
          </a:p>
          <a:p>
            <a:pPr indent="-327025" lvl="1" marL="669925" marR="0" rtl="0" algn="l">
              <a:lnSpc>
                <a:spcPct val="100000"/>
              </a:lnSpc>
              <a:spcBef>
                <a:spcPts val="520"/>
              </a:spcBef>
              <a:spcAft>
                <a:spcPts val="0"/>
              </a:spcAft>
              <a:buClr>
                <a:schemeClr val="accent2"/>
              </a:buClr>
              <a:buSzPct val="60000"/>
              <a:buFont typeface="Noto Sans Symbols"/>
              <a:buChar char="❑"/>
            </a:pPr>
            <a:r>
              <a:rPr b="0" baseline="0" i="0" lang="en-US" sz="2600" u="none" cap="none" strike="noStrike">
                <a:solidFill>
                  <a:schemeClr val="dk1"/>
                </a:solidFill>
                <a:latin typeface="Arial"/>
                <a:ea typeface="Arial"/>
                <a:cs typeface="Arial"/>
                <a:sym typeface="Arial"/>
              </a:rPr>
              <a:t>El </a:t>
            </a:r>
            <a:r>
              <a:rPr b="1" baseline="0" i="0" lang="en-US" sz="2600" u="none" cap="none" strike="noStrike">
                <a:solidFill>
                  <a:schemeClr val="dk1"/>
                </a:solidFill>
                <a:latin typeface="Arial"/>
                <a:ea typeface="Arial"/>
                <a:cs typeface="Arial"/>
                <a:sym typeface="Arial"/>
              </a:rPr>
              <a:t>factor de decaimiento </a:t>
            </a:r>
            <a:r>
              <a:rPr b="0" baseline="0" i="0" lang="en-US" sz="2600" u="none" cap="none" strike="noStrike">
                <a:solidFill>
                  <a:schemeClr val="dk1"/>
                </a:solidFill>
                <a:latin typeface="Arial"/>
                <a:ea typeface="Arial"/>
                <a:cs typeface="Arial"/>
                <a:sym typeface="Arial"/>
              </a:rPr>
              <a:t>es un número entre 0 (sin eco) y 1 (un eco de igual volumen que el original). Un valor de 0,5 significa que la amplitud se divide por la mitad en cada repetición. Unos números inferiores harán que el eco se apague más rápidamente.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Fade in, Fade out</a:t>
            </a:r>
          </a:p>
        </p:txBody>
      </p:sp>
      <p:sp>
        <p:nvSpPr>
          <p:cNvPr id="107" name="Shape 107"/>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El efecto </a:t>
            </a:r>
            <a:r>
              <a:rPr b="1" baseline="0" i="0" lang="en-US" sz="2600" u="none" cap="none" strike="noStrike">
                <a:solidFill>
                  <a:schemeClr val="dk1"/>
                </a:solidFill>
                <a:latin typeface="Arial"/>
                <a:ea typeface="Arial"/>
                <a:cs typeface="Arial"/>
                <a:sym typeface="Arial"/>
              </a:rPr>
              <a:t>Fade in</a:t>
            </a:r>
            <a:r>
              <a:rPr b="0" baseline="0" i="0" lang="en-US" sz="2600" u="none" cap="none" strike="noStrike">
                <a:solidFill>
                  <a:schemeClr val="dk1"/>
                </a:solidFill>
                <a:latin typeface="Arial"/>
                <a:ea typeface="Arial"/>
                <a:cs typeface="Arial"/>
                <a:sym typeface="Arial"/>
              </a:rPr>
              <a:t>, o </a:t>
            </a:r>
            <a:r>
              <a:rPr b="1" baseline="0" i="0" lang="en-US" sz="2600" u="none" cap="none" strike="noStrike">
                <a:solidFill>
                  <a:schemeClr val="dk1"/>
                </a:solidFill>
                <a:latin typeface="Arial"/>
                <a:ea typeface="Arial"/>
                <a:cs typeface="Arial"/>
                <a:sym typeface="Arial"/>
              </a:rPr>
              <a:t>Aparecer progresivamente</a:t>
            </a:r>
            <a:r>
              <a:rPr b="0" baseline="0" i="0" lang="en-US" sz="2600" u="none" cap="none" strike="noStrike">
                <a:solidFill>
                  <a:schemeClr val="dk1"/>
                </a:solidFill>
                <a:latin typeface="Arial"/>
                <a:ea typeface="Arial"/>
                <a:cs typeface="Arial"/>
                <a:sym typeface="Arial"/>
              </a:rPr>
              <a:t>, se utiliza para pasar del silencio o ruido de ambiente a un sonido variando la amplitud (y por lo tanto, el volumen) de forma creciente y lineal.</a:t>
            </a:r>
          </a:p>
          <a:p>
            <a:pPr indent="-235584" lvl="0" marL="342900" marR="0" rtl="0" algn="l">
              <a:lnSpc>
                <a:spcPct val="100000"/>
              </a:lnSpc>
              <a:spcBef>
                <a:spcPts val="520"/>
              </a:spcBef>
              <a:spcAft>
                <a:spcPts val="0"/>
              </a:spcAft>
              <a:buClr>
                <a:schemeClr val="accent1"/>
              </a:buClr>
              <a:buFont typeface="Noto Sans Symbols"/>
              <a:buNone/>
            </a:pPr>
            <a:r>
              <a:t/>
            </a:r>
            <a:endParaRPr b="0" baseline="0" i="0" sz="2600" u="none" cap="none" strike="noStrike">
              <a:solidFill>
                <a:schemeClr val="dk1"/>
              </a:solidFill>
              <a:latin typeface="Arial"/>
              <a:ea typeface="Arial"/>
              <a:cs typeface="Arial"/>
              <a:sym typeface="Arial"/>
            </a:endParaRPr>
          </a:p>
          <a:p>
            <a:pPr indent="-342900" lvl="0" marL="342900" marR="0" rtl="0" algn="l">
              <a:lnSpc>
                <a:spcPct val="10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El efecto </a:t>
            </a:r>
            <a:r>
              <a:rPr b="1" baseline="0" i="0" lang="en-US" sz="2600" u="none" cap="none" strike="noStrike">
                <a:solidFill>
                  <a:schemeClr val="dk1"/>
                </a:solidFill>
                <a:latin typeface="Arial"/>
                <a:ea typeface="Arial"/>
                <a:cs typeface="Arial"/>
                <a:sym typeface="Arial"/>
              </a:rPr>
              <a:t>Fade out </a:t>
            </a:r>
            <a:r>
              <a:rPr b="0" baseline="0" i="0" lang="en-US" sz="2600" u="none" cap="none" strike="noStrike">
                <a:solidFill>
                  <a:schemeClr val="dk1"/>
                </a:solidFill>
                <a:latin typeface="Arial"/>
                <a:ea typeface="Arial"/>
                <a:cs typeface="Arial"/>
                <a:sym typeface="Arial"/>
              </a:rPr>
              <a:t>, o </a:t>
            </a:r>
            <a:r>
              <a:rPr b="1" baseline="0" i="0" lang="en-US" sz="2600" u="none" cap="none" strike="noStrike">
                <a:solidFill>
                  <a:schemeClr val="dk1"/>
                </a:solidFill>
                <a:latin typeface="Arial"/>
                <a:ea typeface="Arial"/>
                <a:cs typeface="Arial"/>
                <a:sym typeface="Arial"/>
              </a:rPr>
              <a:t>Desaparecer progresivamente</a:t>
            </a:r>
            <a:r>
              <a:rPr b="0" baseline="0" i="0" lang="en-US" sz="2600" u="none" cap="none" strike="noStrike">
                <a:solidFill>
                  <a:schemeClr val="dk1"/>
                </a:solidFill>
                <a:latin typeface="Arial"/>
                <a:ea typeface="Arial"/>
                <a:cs typeface="Arial"/>
                <a:sym typeface="Arial"/>
              </a:rPr>
              <a:t>, se utiliza para el caso contrario, es </a:t>
            </a:r>
            <a:r>
              <a:rPr b="1" baseline="0" i="0" lang="en-US" sz="2600" u="none" cap="none" strike="noStrike">
                <a:solidFill>
                  <a:schemeClr val="dk1"/>
                </a:solidFill>
                <a:latin typeface="Arial"/>
                <a:ea typeface="Arial"/>
                <a:cs typeface="Arial"/>
                <a:sym typeface="Arial"/>
              </a:rPr>
              <a:t>Fade in </a:t>
            </a:r>
            <a:r>
              <a:rPr b="0" baseline="0" i="0" lang="en-US" sz="2600" u="none" cap="none" strike="noStrike">
                <a:solidFill>
                  <a:schemeClr val="dk1"/>
                </a:solidFill>
                <a:latin typeface="Arial"/>
                <a:ea typeface="Arial"/>
                <a:cs typeface="Arial"/>
                <a:sym typeface="Arial"/>
              </a:rPr>
              <a:t>decir, para pasar de un sonido a silencio o a ruido de ambiente variando la amplitud de forma decreciente y lineal.</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Fade in, Fade out</a:t>
            </a:r>
          </a:p>
        </p:txBody>
      </p:sp>
      <p:pic>
        <p:nvPicPr>
          <p:cNvPr id="113" name="Shape 113"/>
          <p:cNvPicPr preferRelativeResize="0"/>
          <p:nvPr>
            <p:ph idx="1" type="body"/>
          </p:nvPr>
        </p:nvPicPr>
        <p:blipFill rotWithShape="1">
          <a:blip r:embed="rId3">
            <a:alphaModFix/>
          </a:blip>
          <a:srcRect b="0" l="0" r="0" t="0"/>
          <a:stretch/>
        </p:blipFill>
        <p:spPr>
          <a:xfrm>
            <a:off x="1763711" y="1203325"/>
            <a:ext cx="5408611" cy="453072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Instalar VST Enabler</a:t>
            </a:r>
          </a:p>
        </p:txBody>
      </p:sp>
      <p:sp>
        <p:nvSpPr>
          <p:cNvPr id="119" name="Shape 119"/>
          <p:cNvSpPr txBox="1"/>
          <p:nvPr>
            <p:ph idx="1" type="body"/>
          </p:nvPr>
        </p:nvSpPr>
        <p:spPr>
          <a:xfrm>
            <a:off x="457200" y="17780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En primer lugar, se debe descargar el VST Enabler de </a:t>
            </a:r>
            <a:r>
              <a:rPr b="1" baseline="0" i="0" lang="en-US" sz="2600" u="none" cap="none" strike="noStrike">
                <a:solidFill>
                  <a:schemeClr val="dk1"/>
                </a:solidFill>
                <a:latin typeface="Arial"/>
                <a:ea typeface="Arial"/>
                <a:cs typeface="Arial"/>
                <a:sym typeface="Arial"/>
              </a:rPr>
              <a:t>http://audacityteam.org/vst.</a:t>
            </a:r>
          </a:p>
          <a:p>
            <a:pPr indent="-342900" lvl="0" marL="342900" marR="0" rtl="0" algn="l">
              <a:lnSpc>
                <a:spcPct val="9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A continuación, se descomprime el archivo </a:t>
            </a:r>
            <a:r>
              <a:rPr b="1" baseline="0" i="0" lang="en-US" sz="2600" u="none" cap="none" strike="noStrike">
                <a:solidFill>
                  <a:schemeClr val="dk1"/>
                </a:solidFill>
                <a:latin typeface="Arial"/>
                <a:ea typeface="Arial"/>
                <a:cs typeface="Arial"/>
                <a:sym typeface="Arial"/>
              </a:rPr>
              <a:t>VST Enabler.dll </a:t>
            </a:r>
            <a:r>
              <a:rPr b="0" baseline="0" i="0" lang="en-US" sz="2600" u="none" cap="none" strike="noStrike">
                <a:solidFill>
                  <a:schemeClr val="dk1"/>
                </a:solidFill>
                <a:latin typeface="Arial"/>
                <a:ea typeface="Arial"/>
                <a:cs typeface="Arial"/>
                <a:sym typeface="Arial"/>
              </a:rPr>
              <a:t>en la carpeta de </a:t>
            </a:r>
            <a:r>
              <a:rPr b="1" baseline="0" i="0" lang="en-US" sz="2600" u="none" cap="none" strike="noStrike">
                <a:solidFill>
                  <a:schemeClr val="dk1"/>
                </a:solidFill>
                <a:latin typeface="Arial"/>
                <a:ea typeface="Arial"/>
                <a:cs typeface="Arial"/>
                <a:sym typeface="Arial"/>
              </a:rPr>
              <a:t>Plugins</a:t>
            </a:r>
            <a:r>
              <a:rPr b="0" baseline="0" i="0" lang="en-US" sz="2600" u="none" cap="none" strike="noStrike">
                <a:solidFill>
                  <a:schemeClr val="dk1"/>
                </a:solidFill>
                <a:latin typeface="Arial"/>
                <a:ea typeface="Arial"/>
                <a:cs typeface="Arial"/>
                <a:sym typeface="Arial"/>
              </a:rPr>
              <a:t>, donde está instalado Audacity, para la versión 1.3 Beta: </a:t>
            </a:r>
            <a:r>
              <a:rPr b="1" baseline="0" i="0" lang="en-US" sz="2600" u="none" cap="none" strike="noStrike">
                <a:solidFill>
                  <a:schemeClr val="dk1"/>
                </a:solidFill>
                <a:latin typeface="Arial"/>
                <a:ea typeface="Arial"/>
                <a:cs typeface="Arial"/>
                <a:sym typeface="Arial"/>
              </a:rPr>
              <a:t>C:\Archivos de programa\Audacity 1.3 Beta\Plug-Ins</a:t>
            </a:r>
          </a:p>
          <a:p>
            <a:pPr indent="-342900" lvl="0" marL="342900" marR="0" rtl="0" algn="l">
              <a:lnSpc>
                <a:spcPct val="9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Entonces, la próxima vez que se inicie Audacity, los efectos VST aparecerán en la parte inferior del menú </a:t>
            </a:r>
            <a:r>
              <a:rPr b="1" baseline="0" i="0" lang="en-US" sz="2600" u="none" cap="none" strike="noStrike">
                <a:solidFill>
                  <a:schemeClr val="dk1"/>
                </a:solidFill>
                <a:latin typeface="Arial"/>
                <a:ea typeface="Arial"/>
                <a:cs typeface="Arial"/>
                <a:sym typeface="Arial"/>
              </a:rPr>
              <a:t>Generar</a:t>
            </a:r>
            <a:r>
              <a:rPr b="0" baseline="0" i="0" lang="en-US" sz="2600" u="none" cap="none" strike="noStrike">
                <a:solidFill>
                  <a:schemeClr val="dk1"/>
                </a:solidFill>
                <a:latin typeface="Arial"/>
                <a:ea typeface="Arial"/>
                <a:cs typeface="Arial"/>
                <a:sym typeface="Arial"/>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3" name="Shape 123"/>
        <p:cNvGrpSpPr/>
        <p:nvPr/>
      </p:nvGrpSpPr>
      <p:grpSpPr>
        <a:xfrm>
          <a:off x="0" y="0"/>
          <a:ext cx="0" cy="0"/>
          <a:chOff x="0" y="0"/>
          <a:chExt cx="0" cy="0"/>
        </a:xfrm>
      </p:grpSpPr>
      <p:sp>
        <p:nvSpPr>
          <p:cNvPr id="124" name="Shape 124"/>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Instalar VST Enabler</a:t>
            </a:r>
          </a:p>
        </p:txBody>
      </p:sp>
      <p:pic>
        <p:nvPicPr>
          <p:cNvPr id="125" name="Shape 125"/>
          <p:cNvPicPr preferRelativeResize="0"/>
          <p:nvPr>
            <p:ph idx="1" type="body"/>
          </p:nvPr>
        </p:nvPicPr>
        <p:blipFill rotWithShape="1">
          <a:blip r:embed="rId3">
            <a:alphaModFix/>
          </a:blip>
          <a:srcRect b="0" l="0" r="0" t="0"/>
          <a:stretch/>
        </p:blipFill>
        <p:spPr>
          <a:xfrm>
            <a:off x="1835150" y="1125537"/>
            <a:ext cx="5256211" cy="4662487"/>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Instalar un </a:t>
            </a:r>
            <a:r>
              <a:rPr b="0" baseline="0" i="1" lang="en-US" sz="4200" u="none" cap="none" strike="noStrike">
                <a:solidFill>
                  <a:schemeClr val="dk2"/>
                </a:solidFill>
                <a:latin typeface="Garamond"/>
                <a:ea typeface="Garamond"/>
                <a:cs typeface="Garamond"/>
                <a:sym typeface="Garamond"/>
              </a:rPr>
              <a:t>plugin</a:t>
            </a:r>
          </a:p>
        </p:txBody>
      </p:sp>
      <p:sp>
        <p:nvSpPr>
          <p:cNvPr id="131" name="Shape 131"/>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Se descarga el </a:t>
            </a:r>
            <a:r>
              <a:rPr b="0" baseline="0" i="1" lang="en-US" sz="3000" u="none" cap="none" strike="noStrike">
                <a:solidFill>
                  <a:schemeClr val="dk1"/>
                </a:solidFill>
                <a:latin typeface="Arial"/>
                <a:ea typeface="Arial"/>
                <a:cs typeface="Arial"/>
                <a:sym typeface="Arial"/>
              </a:rPr>
              <a:t>plugin</a:t>
            </a:r>
            <a:r>
              <a:rPr b="0" baseline="0" i="0" lang="en-US" sz="3000" u="none" cap="none" strike="noStrike">
                <a:solidFill>
                  <a:schemeClr val="dk1"/>
                </a:solidFill>
                <a:latin typeface="Arial"/>
                <a:ea typeface="Arial"/>
                <a:cs typeface="Arial"/>
                <a:sym typeface="Arial"/>
              </a:rPr>
              <a:t>, se copia en la carpeta </a:t>
            </a:r>
            <a:r>
              <a:rPr b="1" baseline="0" i="0" lang="en-US" sz="3000" u="none" cap="none" strike="noStrike">
                <a:solidFill>
                  <a:schemeClr val="dk1"/>
                </a:solidFill>
                <a:latin typeface="Arial"/>
                <a:ea typeface="Arial"/>
                <a:cs typeface="Arial"/>
                <a:sym typeface="Arial"/>
              </a:rPr>
              <a:t>Plugins </a:t>
            </a:r>
            <a:r>
              <a:rPr b="0" baseline="0" i="0" lang="en-US" sz="3000" u="none" cap="none" strike="noStrike">
                <a:solidFill>
                  <a:schemeClr val="dk1"/>
                </a:solidFill>
                <a:latin typeface="Arial"/>
                <a:ea typeface="Arial"/>
                <a:cs typeface="Arial"/>
                <a:sym typeface="Arial"/>
              </a:rPr>
              <a:t>de Audacity, y la próxima vez que se pone en marcha el programa, aparece bajo el menú </a:t>
            </a:r>
            <a:r>
              <a:rPr b="1" baseline="0" i="0" lang="en-US" sz="3000" u="none" cap="none" strike="noStrike">
                <a:solidFill>
                  <a:schemeClr val="dk1"/>
                </a:solidFill>
                <a:latin typeface="Arial"/>
                <a:ea typeface="Arial"/>
                <a:cs typeface="Arial"/>
                <a:sym typeface="Arial"/>
              </a:rPr>
              <a:t>Efecto </a:t>
            </a:r>
            <a:r>
              <a:rPr b="0" baseline="0" i="0" lang="en-US" sz="3000" u="none" cap="none" strike="noStrike">
                <a:solidFill>
                  <a:schemeClr val="dk1"/>
                </a:solidFill>
                <a:latin typeface="Arial"/>
                <a:ea typeface="Arial"/>
                <a:cs typeface="Arial"/>
                <a:sym typeface="Arial"/>
              </a:rPr>
              <a:t>o bajo el menú </a:t>
            </a:r>
            <a:r>
              <a:rPr b="1" baseline="0" i="0" lang="en-US" sz="3000" u="none" cap="none" strike="noStrike">
                <a:solidFill>
                  <a:schemeClr val="dk1"/>
                </a:solidFill>
                <a:latin typeface="Arial"/>
                <a:ea typeface="Arial"/>
                <a:cs typeface="Arial"/>
                <a:sym typeface="Arial"/>
              </a:rPr>
              <a:t>Generar</a:t>
            </a:r>
            <a:r>
              <a:rPr b="0" baseline="0" i="0" lang="en-US" sz="3000" u="none" cap="none" strike="noStrike">
                <a:solidFill>
                  <a:schemeClr val="dk1"/>
                </a:solidFill>
                <a:latin typeface="Arial"/>
                <a:ea typeface="Arial"/>
                <a:cs typeface="Arial"/>
                <a:sym typeface="Arial"/>
              </a:rPr>
              <a:t>, dependiendo del tipo de </a:t>
            </a:r>
            <a:r>
              <a:rPr b="0" baseline="0" i="1" lang="en-US" sz="3000" u="none" cap="none" strike="noStrike">
                <a:solidFill>
                  <a:schemeClr val="dk1"/>
                </a:solidFill>
                <a:latin typeface="Arial"/>
                <a:ea typeface="Arial"/>
                <a:cs typeface="Arial"/>
                <a:sym typeface="Arial"/>
              </a:rPr>
              <a:t>plugin</a:t>
            </a:r>
            <a:r>
              <a:rPr b="0" baseline="0" i="0" lang="en-US" sz="3000" u="none" cap="none" strike="noStrike">
                <a:solidFill>
                  <a:schemeClr val="dk1"/>
                </a:solidFill>
                <a:latin typeface="Arial"/>
                <a:ea typeface="Arial"/>
                <a:cs typeface="Arial"/>
                <a:sym typeface="Arial"/>
              </a:rPr>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Efectos y filtros</a:t>
            </a:r>
          </a:p>
        </p:txBody>
      </p:sp>
      <p:sp>
        <p:nvSpPr>
          <p:cNvPr id="34" name="Shape 34"/>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1" baseline="0" i="0" lang="en-US" sz="3000" u="none" cap="none" strike="noStrike">
                <a:solidFill>
                  <a:schemeClr val="dk1"/>
                </a:solidFill>
                <a:latin typeface="Arial"/>
                <a:ea typeface="Arial"/>
                <a:cs typeface="Arial"/>
                <a:sym typeface="Arial"/>
              </a:rPr>
              <a:t>Efectos internos: </a:t>
            </a:r>
            <a:r>
              <a:rPr b="0" baseline="0" i="0" lang="en-US" sz="3000" u="none" cap="none" strike="noStrike">
                <a:solidFill>
                  <a:schemeClr val="dk1"/>
                </a:solidFill>
                <a:latin typeface="Arial"/>
                <a:ea typeface="Arial"/>
                <a:cs typeface="Arial"/>
                <a:sym typeface="Arial"/>
              </a:rPr>
              <a:t>Son los efectos que lleva el programa incorporados. Aparecen en el menú </a:t>
            </a:r>
            <a:r>
              <a:rPr b="0" baseline="0" i="1" lang="en-US" sz="3000" u="none" cap="none" strike="noStrike">
                <a:solidFill>
                  <a:schemeClr val="dk1"/>
                </a:solidFill>
                <a:latin typeface="Arial"/>
                <a:ea typeface="Arial"/>
                <a:cs typeface="Arial"/>
                <a:sym typeface="Arial"/>
              </a:rPr>
              <a:t>Efectos.</a:t>
            </a:r>
          </a:p>
          <a:p>
            <a:pPr indent="-342900" lvl="0" marL="342900" marR="0" rtl="0" algn="l">
              <a:lnSpc>
                <a:spcPct val="100000"/>
              </a:lnSpc>
              <a:spcBef>
                <a:spcPts val="600"/>
              </a:spcBef>
              <a:spcAft>
                <a:spcPts val="0"/>
              </a:spcAft>
              <a:buClr>
                <a:schemeClr val="accent1"/>
              </a:buClr>
              <a:buSzPct val="64999"/>
              <a:buFont typeface="Noto Sans Symbols"/>
              <a:buChar char="■"/>
            </a:pPr>
            <a:r>
              <a:rPr b="1" baseline="0" i="1" lang="en-US" sz="3000" u="none" cap="none" strike="noStrike">
                <a:solidFill>
                  <a:schemeClr val="dk1"/>
                </a:solidFill>
                <a:latin typeface="Arial"/>
                <a:ea typeface="Arial"/>
                <a:cs typeface="Arial"/>
                <a:sym typeface="Arial"/>
              </a:rPr>
              <a:t>Plugins </a:t>
            </a:r>
            <a:r>
              <a:rPr b="1" baseline="0" i="0" lang="en-US" sz="3000" u="none" cap="none" strike="noStrike">
                <a:solidFill>
                  <a:schemeClr val="dk1"/>
                </a:solidFill>
                <a:latin typeface="Arial"/>
                <a:ea typeface="Arial"/>
                <a:cs typeface="Arial"/>
                <a:sym typeface="Arial"/>
              </a:rPr>
              <a:t>VST (sólo en versiones Windows y Mac): </a:t>
            </a:r>
            <a:r>
              <a:rPr b="0" baseline="0" i="0" lang="en-US" sz="3000" u="none" cap="none" strike="noStrike">
                <a:solidFill>
                  <a:schemeClr val="dk1"/>
                </a:solidFill>
                <a:latin typeface="Arial"/>
                <a:ea typeface="Arial"/>
                <a:cs typeface="Arial"/>
                <a:sym typeface="Arial"/>
              </a:rPr>
              <a:t>es una interfaz estándar ideada para conectar </a:t>
            </a:r>
            <a:r>
              <a:rPr b="0" baseline="0" i="1" lang="en-US" sz="3000" u="none" cap="none" strike="noStrike">
                <a:solidFill>
                  <a:schemeClr val="dk1"/>
                </a:solidFill>
                <a:latin typeface="Arial"/>
                <a:ea typeface="Arial"/>
                <a:cs typeface="Arial"/>
                <a:sym typeface="Arial"/>
              </a:rPr>
              <a:t>plugin </a:t>
            </a:r>
            <a:r>
              <a:rPr b="0" baseline="0" i="0" lang="en-US" sz="3000" u="none" cap="none" strike="noStrike">
                <a:solidFill>
                  <a:schemeClr val="dk1"/>
                </a:solidFill>
                <a:latin typeface="Arial"/>
                <a:ea typeface="Arial"/>
                <a:cs typeface="Arial"/>
                <a:sym typeface="Arial"/>
              </a:rPr>
              <a:t>de efectos con editores audio. Existen numerosos </a:t>
            </a:r>
            <a:r>
              <a:rPr b="0" baseline="0" i="1" lang="en-US" sz="3000" u="none" cap="none" strike="noStrike">
                <a:solidFill>
                  <a:schemeClr val="dk1"/>
                </a:solidFill>
                <a:latin typeface="Arial"/>
                <a:ea typeface="Arial"/>
                <a:cs typeface="Arial"/>
                <a:sym typeface="Arial"/>
              </a:rPr>
              <a:t>plugins </a:t>
            </a:r>
            <a:r>
              <a:rPr b="0" baseline="0" i="0" lang="en-US" sz="3000" u="none" cap="none" strike="noStrike">
                <a:solidFill>
                  <a:schemeClr val="dk1"/>
                </a:solidFill>
                <a:latin typeface="Arial"/>
                <a:ea typeface="Arial"/>
                <a:cs typeface="Arial"/>
                <a:sym typeface="Arial"/>
              </a:rPr>
              <a:t>VST. Instalar un plugin especial denominado VST Enabler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Efectos y filtros</a:t>
            </a:r>
          </a:p>
        </p:txBody>
      </p:sp>
      <p:sp>
        <p:nvSpPr>
          <p:cNvPr id="40" name="Shape 40"/>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1" baseline="0" i="1" lang="en-US" sz="3000" u="none" cap="none" strike="noStrike">
                <a:solidFill>
                  <a:schemeClr val="dk1"/>
                </a:solidFill>
                <a:latin typeface="Arial"/>
                <a:ea typeface="Arial"/>
                <a:cs typeface="Arial"/>
                <a:sym typeface="Arial"/>
              </a:rPr>
              <a:t>Plugins </a:t>
            </a:r>
            <a:r>
              <a:rPr b="1" baseline="0" i="0" lang="en-US" sz="3000" u="none" cap="none" strike="noStrike">
                <a:solidFill>
                  <a:schemeClr val="dk1"/>
                </a:solidFill>
                <a:latin typeface="Arial"/>
                <a:ea typeface="Arial"/>
                <a:cs typeface="Arial"/>
                <a:sym typeface="Arial"/>
              </a:rPr>
              <a:t>Nyquist: </a:t>
            </a:r>
            <a:r>
              <a:rPr b="0" baseline="0" i="0" lang="en-US" sz="3000" u="none" cap="none" strike="noStrike">
                <a:solidFill>
                  <a:schemeClr val="dk1"/>
                </a:solidFill>
                <a:latin typeface="Arial"/>
                <a:ea typeface="Arial"/>
                <a:cs typeface="Arial"/>
                <a:sym typeface="Arial"/>
              </a:rPr>
              <a:t>Es otro tipo de </a:t>
            </a:r>
            <a:r>
              <a:rPr b="0" baseline="0" i="1" lang="en-US" sz="3000" u="none" cap="none" strike="noStrike">
                <a:solidFill>
                  <a:schemeClr val="dk1"/>
                </a:solidFill>
                <a:latin typeface="Arial"/>
                <a:ea typeface="Arial"/>
                <a:cs typeface="Arial"/>
                <a:sym typeface="Arial"/>
              </a:rPr>
              <a:t>plugin </a:t>
            </a:r>
            <a:r>
              <a:rPr b="0" baseline="0" i="0" lang="en-US" sz="3000" u="none" cap="none" strike="noStrike">
                <a:solidFill>
                  <a:schemeClr val="dk1"/>
                </a:solidFill>
                <a:latin typeface="Arial"/>
                <a:ea typeface="Arial"/>
                <a:cs typeface="Arial"/>
                <a:sym typeface="Arial"/>
              </a:rPr>
              <a:t>soportado por Audacity.</a:t>
            </a:r>
            <a:r>
              <a:rPr b="1" baseline="0" i="1" lang="en-US" sz="3000" u="none" cap="none" strike="noStrike">
                <a:solidFill>
                  <a:schemeClr val="dk1"/>
                </a:solidFill>
                <a:latin typeface="Arial"/>
                <a:ea typeface="Arial"/>
                <a:cs typeface="Arial"/>
                <a:sym typeface="Arial"/>
              </a:rPr>
              <a:t> </a:t>
            </a:r>
            <a:r>
              <a:rPr b="0" baseline="0" i="0" lang="en-US" sz="3000" u="none" cap="none" strike="noStrike">
                <a:solidFill>
                  <a:schemeClr val="dk1"/>
                </a:solidFill>
                <a:latin typeface="Arial"/>
                <a:ea typeface="Arial"/>
                <a:cs typeface="Arial"/>
                <a:sym typeface="Arial"/>
              </a:rPr>
              <a:t>(</a:t>
            </a:r>
            <a:r>
              <a:rPr b="0" baseline="0" i="0" lang="en-US" sz="3000" u="sng" cap="none" strike="noStrike">
                <a:solidFill>
                  <a:schemeClr val="hlink"/>
                </a:solidFill>
                <a:latin typeface="Arial"/>
                <a:ea typeface="Arial"/>
                <a:cs typeface="Arial"/>
                <a:sym typeface="Arial"/>
                <a:hlinkClick r:id="rId3"/>
              </a:rPr>
              <a:t>http://audacity.sourceforge.net/help/nyquist</a:t>
            </a:r>
            <a:r>
              <a:rPr b="0" baseline="0" i="0" lang="en-US" sz="3000" u="none" cap="none" strike="noStrike">
                <a:solidFill>
                  <a:schemeClr val="dk1"/>
                </a:solidFill>
                <a:latin typeface="Arial"/>
                <a:ea typeface="Arial"/>
                <a:cs typeface="Arial"/>
                <a:sym typeface="Arial"/>
              </a:rPr>
              <a:t>).</a:t>
            </a:r>
          </a:p>
          <a:p>
            <a:pPr indent="-342900" lvl="0" marL="342900" marR="0" rtl="0" algn="l">
              <a:lnSpc>
                <a:spcPct val="100000"/>
              </a:lnSpc>
              <a:spcBef>
                <a:spcPts val="600"/>
              </a:spcBef>
              <a:spcAft>
                <a:spcPts val="0"/>
              </a:spcAft>
              <a:buClr>
                <a:schemeClr val="accent1"/>
              </a:buClr>
              <a:buSzPct val="64999"/>
              <a:buFont typeface="Noto Sans Symbols"/>
              <a:buChar char="■"/>
            </a:pPr>
            <a:r>
              <a:rPr b="1" baseline="0" i="1" lang="en-US" sz="3000" u="none" cap="none" strike="noStrike">
                <a:solidFill>
                  <a:schemeClr val="dk1"/>
                </a:solidFill>
                <a:latin typeface="Arial"/>
                <a:ea typeface="Arial"/>
                <a:cs typeface="Arial"/>
                <a:sym typeface="Arial"/>
              </a:rPr>
              <a:t>Plugins </a:t>
            </a:r>
            <a:r>
              <a:rPr b="1" baseline="0" i="0" lang="en-US" sz="3000" u="none" cap="none" strike="noStrike">
                <a:solidFill>
                  <a:schemeClr val="dk1"/>
                </a:solidFill>
                <a:latin typeface="Arial"/>
                <a:ea typeface="Arial"/>
                <a:cs typeface="Arial"/>
                <a:sym typeface="Arial"/>
              </a:rPr>
              <a:t>LADSPA: </a:t>
            </a:r>
            <a:r>
              <a:rPr b="0" baseline="0" i="0" lang="en-US" sz="3000" u="none" cap="none" strike="noStrike">
                <a:solidFill>
                  <a:schemeClr val="dk1"/>
                </a:solidFill>
                <a:latin typeface="Arial"/>
                <a:ea typeface="Arial"/>
                <a:cs typeface="Arial"/>
                <a:sym typeface="Arial"/>
              </a:rPr>
              <a:t>Los </a:t>
            </a:r>
            <a:r>
              <a:rPr b="0" baseline="0" i="1" lang="en-US" sz="3000" u="none" cap="none" strike="noStrike">
                <a:solidFill>
                  <a:schemeClr val="dk1"/>
                </a:solidFill>
                <a:latin typeface="Arial"/>
                <a:ea typeface="Arial"/>
                <a:cs typeface="Arial"/>
                <a:sym typeface="Arial"/>
              </a:rPr>
              <a:t>plugin</a:t>
            </a:r>
            <a:r>
              <a:rPr b="0" baseline="0" i="0" lang="en-US" sz="3000" u="none" cap="none" strike="noStrike">
                <a:solidFill>
                  <a:schemeClr val="dk1"/>
                </a:solidFill>
                <a:latin typeface="Arial"/>
                <a:ea typeface="Arial"/>
                <a:cs typeface="Arial"/>
                <a:sym typeface="Arial"/>
              </a:rPr>
              <a:t>s LADSPA (Linux Audio Developer's Simple Plugin API) se usan en varias aplicaciones Linux de audio y vídeo. Actualmente también se pueden usar en sistemas Windows y Mac.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Cómo utilizar un efecto</a:t>
            </a:r>
          </a:p>
        </p:txBody>
      </p:sp>
      <p:sp>
        <p:nvSpPr>
          <p:cNvPr id="46" name="Shape 46"/>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1" baseline="0" i="0" lang="en-US" sz="3000" u="none" cap="none" strike="noStrike">
                <a:solidFill>
                  <a:schemeClr val="dk1"/>
                </a:solidFill>
                <a:latin typeface="Arial"/>
                <a:ea typeface="Arial"/>
                <a:cs typeface="Arial"/>
                <a:sym typeface="Arial"/>
              </a:rPr>
              <a:t>Seleccionar audio</a:t>
            </a:r>
          </a:p>
          <a:p>
            <a:pPr indent="-342900" lvl="0" marL="342900" marR="0" rtl="0" algn="l">
              <a:lnSpc>
                <a:spcPct val="100000"/>
              </a:lnSpc>
              <a:spcBef>
                <a:spcPts val="600"/>
              </a:spcBef>
              <a:spcAft>
                <a:spcPts val="0"/>
              </a:spcAft>
              <a:buClr>
                <a:schemeClr val="accent1"/>
              </a:buClr>
              <a:buSzPct val="64999"/>
              <a:buFont typeface="Noto Sans Symbols"/>
              <a:buChar char="■"/>
            </a:pPr>
            <a:r>
              <a:rPr b="1" baseline="0" i="0" lang="en-US" sz="3000" u="none" cap="none" strike="noStrike">
                <a:solidFill>
                  <a:schemeClr val="dk1"/>
                </a:solidFill>
                <a:latin typeface="Arial"/>
                <a:ea typeface="Arial"/>
                <a:cs typeface="Arial"/>
                <a:sym typeface="Arial"/>
              </a:rPr>
              <a:t>Seleccionar un efecto</a:t>
            </a:r>
          </a:p>
          <a:p>
            <a:pPr indent="-342900" lvl="0" marL="342900" marR="0" rtl="0" algn="l">
              <a:lnSpc>
                <a:spcPct val="100000"/>
              </a:lnSpc>
              <a:spcBef>
                <a:spcPts val="600"/>
              </a:spcBef>
              <a:spcAft>
                <a:spcPts val="0"/>
              </a:spcAft>
              <a:buClr>
                <a:schemeClr val="accent1"/>
              </a:buClr>
              <a:buSzPct val="64999"/>
              <a:buFont typeface="Noto Sans Symbols"/>
              <a:buChar char="■"/>
            </a:pPr>
            <a:r>
              <a:rPr b="1" baseline="0" i="0" lang="en-US" sz="3000" u="none" cap="none" strike="noStrike">
                <a:solidFill>
                  <a:schemeClr val="dk1"/>
                </a:solidFill>
                <a:latin typeface="Arial"/>
                <a:ea typeface="Arial"/>
                <a:cs typeface="Arial"/>
                <a:sym typeface="Arial"/>
              </a:rPr>
              <a:t>Ajustar los parámetros del efecto: </a:t>
            </a:r>
            <a:r>
              <a:rPr b="0" baseline="0" i="0" lang="en-US" sz="3000" u="none" cap="none" strike="noStrike">
                <a:solidFill>
                  <a:schemeClr val="dk1"/>
                </a:solidFill>
                <a:latin typeface="Arial"/>
                <a:ea typeface="Arial"/>
                <a:cs typeface="Arial"/>
                <a:sym typeface="Arial"/>
              </a:rPr>
              <a:t>La mayoría de efectos presentan una ventana de diálogo con controles para ajustar distintos parámetros del efecto en cuestión. Al pulsar el botón </a:t>
            </a:r>
            <a:r>
              <a:rPr b="1" baseline="0" i="0" lang="en-US" sz="3000" u="none" cap="none" strike="noStrike">
                <a:solidFill>
                  <a:schemeClr val="dk1"/>
                </a:solidFill>
                <a:latin typeface="Arial"/>
                <a:ea typeface="Arial"/>
                <a:cs typeface="Arial"/>
                <a:sym typeface="Arial"/>
              </a:rPr>
              <a:t>Vista previa </a:t>
            </a:r>
            <a:r>
              <a:rPr b="0" baseline="0" i="0" lang="en-US" sz="3000" u="none" cap="none" strike="noStrike">
                <a:solidFill>
                  <a:schemeClr val="dk1"/>
                </a:solidFill>
                <a:latin typeface="Arial"/>
                <a:ea typeface="Arial"/>
                <a:cs typeface="Arial"/>
                <a:sym typeface="Arial"/>
              </a:rPr>
              <a:t>se escuchan 3 segundos del audio seleccionado con el efecto y los parámetros aplicados.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Aplicar el efecto</a:t>
            </a:r>
          </a:p>
        </p:txBody>
      </p:sp>
      <p:sp>
        <p:nvSpPr>
          <p:cNvPr id="52" name="Shape 52"/>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1" baseline="0" i="0" lang="en-US" sz="3000" u="none" cap="none" strike="noStrike">
                <a:solidFill>
                  <a:schemeClr val="dk1"/>
                </a:solidFill>
                <a:latin typeface="Arial"/>
                <a:ea typeface="Arial"/>
                <a:cs typeface="Arial"/>
                <a:sym typeface="Arial"/>
              </a:rPr>
              <a:t>Aplicar el efecto: </a:t>
            </a:r>
            <a:r>
              <a:rPr b="0" baseline="0" i="0" lang="en-US" sz="3000" u="none" cap="none" strike="noStrike">
                <a:solidFill>
                  <a:schemeClr val="dk1"/>
                </a:solidFill>
                <a:latin typeface="Arial"/>
                <a:ea typeface="Arial"/>
                <a:cs typeface="Arial"/>
                <a:sym typeface="Arial"/>
              </a:rPr>
              <a:t>Una vez decididos los parámetros adecuados se pulsa el botón </a:t>
            </a:r>
            <a:r>
              <a:rPr b="1" baseline="0" i="0" lang="en-US" sz="3000" u="none" cap="none" strike="noStrike">
                <a:solidFill>
                  <a:schemeClr val="dk1"/>
                </a:solidFill>
                <a:latin typeface="Arial"/>
                <a:ea typeface="Arial"/>
                <a:cs typeface="Arial"/>
                <a:sym typeface="Arial"/>
              </a:rPr>
              <a:t>Aceptar </a:t>
            </a:r>
            <a:r>
              <a:rPr b="0" baseline="0" i="0" lang="en-US" sz="3000" u="none" cap="none" strike="noStrike">
                <a:solidFill>
                  <a:schemeClr val="dk1"/>
                </a:solidFill>
                <a:latin typeface="Arial"/>
                <a:ea typeface="Arial"/>
                <a:cs typeface="Arial"/>
                <a:sym typeface="Arial"/>
              </a:rPr>
              <a:t>y el software aplica los cambios pertinentes a la onda. Este proceso puede tardar más o menos tiempo, dependiendo entre otras cosas del efecto escogido y del tamaño de la selección.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Cambiar el tiempo sin alterar el tono</a:t>
            </a:r>
          </a:p>
        </p:txBody>
      </p:sp>
      <p:sp>
        <p:nvSpPr>
          <p:cNvPr id="58" name="Shape 58"/>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Efecto – Cambiar ritmo:</a:t>
            </a:r>
          </a:p>
          <a:p>
            <a:pPr indent="-327025" lvl="1" marL="669925" marR="0" rtl="0" algn="l">
              <a:lnSpc>
                <a:spcPct val="100000"/>
              </a:lnSpc>
              <a:spcBef>
                <a:spcPts val="440"/>
              </a:spcBef>
              <a:spcAft>
                <a:spcPts val="0"/>
              </a:spcAft>
              <a:buClr>
                <a:schemeClr val="accent2"/>
              </a:buClr>
              <a:buSzPct val="59999"/>
              <a:buFont typeface="Noto Sans Symbols"/>
              <a:buChar char="❑"/>
            </a:pPr>
            <a:r>
              <a:rPr b="1" baseline="0" i="0" lang="en-US" sz="2200" u="none" cap="none" strike="noStrike">
                <a:solidFill>
                  <a:schemeClr val="dk1"/>
                </a:solidFill>
                <a:latin typeface="Arial"/>
                <a:ea typeface="Arial"/>
                <a:cs typeface="Arial"/>
                <a:sym typeface="Arial"/>
              </a:rPr>
              <a:t>Cambiar ritmo </a:t>
            </a:r>
            <a:r>
              <a:rPr b="0" baseline="0" i="0" lang="en-US" sz="2200" u="none" cap="none" strike="noStrike">
                <a:solidFill>
                  <a:schemeClr val="dk1"/>
                </a:solidFill>
                <a:latin typeface="Arial"/>
                <a:ea typeface="Arial"/>
                <a:cs typeface="Arial"/>
                <a:sym typeface="Arial"/>
              </a:rPr>
              <a:t>permite acelerar o ralentizar el tiempo de una onda de sonido sin alterar el tono de la misma.</a:t>
            </a:r>
          </a:p>
          <a:p>
            <a:pPr indent="-327025" lvl="1" marL="669925" marR="0" rtl="0" algn="l">
              <a:lnSpc>
                <a:spcPct val="100000"/>
              </a:lnSpc>
              <a:spcBef>
                <a:spcPts val="440"/>
              </a:spcBef>
              <a:spcAft>
                <a:spcPts val="0"/>
              </a:spcAft>
              <a:buClr>
                <a:schemeClr val="accent2"/>
              </a:buClr>
              <a:buSzPct val="59999"/>
              <a:buFont typeface="Noto Sans Symbols"/>
              <a:buChar char="❑"/>
            </a:pPr>
            <a:r>
              <a:rPr b="0" baseline="0" i="0" lang="en-US" sz="2200" u="none" cap="none" strike="noStrike">
                <a:solidFill>
                  <a:schemeClr val="dk1"/>
                </a:solidFill>
                <a:latin typeface="Arial"/>
                <a:ea typeface="Arial"/>
                <a:cs typeface="Arial"/>
                <a:sym typeface="Arial"/>
              </a:rPr>
              <a:t>Cuando se cambia la velocidad de reproducción de una onda de sonido, el tono o frecuencia de ésta se ve afectada proporcionalmente. Si la reproducción es más rápida, el tono será más agudo; si es más lenta, el tono será más grave.</a:t>
            </a:r>
          </a:p>
          <a:p>
            <a:pPr indent="-327025" lvl="1" marL="669925" marR="0" rtl="0" algn="l">
              <a:lnSpc>
                <a:spcPct val="100000"/>
              </a:lnSpc>
              <a:spcBef>
                <a:spcPts val="440"/>
              </a:spcBef>
              <a:spcAft>
                <a:spcPts val="0"/>
              </a:spcAft>
              <a:buClr>
                <a:schemeClr val="accent2"/>
              </a:buClr>
              <a:buSzPct val="59999"/>
              <a:buFont typeface="Noto Sans Symbols"/>
              <a:buChar char="❑"/>
            </a:pPr>
            <a:r>
              <a:rPr b="0" baseline="0" i="0" lang="en-US" sz="2200" u="none" cap="none" strike="noStrike">
                <a:solidFill>
                  <a:schemeClr val="dk1"/>
                </a:solidFill>
                <a:latin typeface="Arial"/>
                <a:ea typeface="Arial"/>
                <a:cs typeface="Arial"/>
                <a:sym typeface="Arial"/>
              </a:rPr>
              <a:t>Ahí reside la gracia de este efecto, que deja intacto el tono de la onda a pesar de variar su velocidad de reproducción.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Cambiar el tiempo sin alterar el tono</a:t>
            </a:r>
          </a:p>
        </p:txBody>
      </p:sp>
      <p:sp>
        <p:nvSpPr>
          <p:cNvPr id="64" name="Shape 64"/>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Este cambio de tiempo lo podemos expresar de varias formas:</a:t>
            </a:r>
          </a:p>
          <a:p>
            <a:pPr indent="-327025" lvl="1" marL="669925" marR="0" rtl="0" algn="l">
              <a:lnSpc>
                <a:spcPct val="100000"/>
              </a:lnSpc>
              <a:spcBef>
                <a:spcPts val="440"/>
              </a:spcBef>
              <a:spcAft>
                <a:spcPts val="0"/>
              </a:spcAft>
              <a:buClr>
                <a:schemeClr val="accent2"/>
              </a:buClr>
              <a:buSzPct val="59999"/>
              <a:buFont typeface="Noto Sans Symbols"/>
              <a:buChar char="❑"/>
            </a:pPr>
            <a:r>
              <a:rPr b="1" baseline="0" i="0" lang="en-US" sz="2200" u="none" cap="none" strike="noStrike">
                <a:solidFill>
                  <a:schemeClr val="dk1"/>
                </a:solidFill>
                <a:latin typeface="Arial"/>
                <a:ea typeface="Arial"/>
                <a:cs typeface="Arial"/>
                <a:sym typeface="Arial"/>
              </a:rPr>
              <a:t>Porcentaje de cambio</a:t>
            </a:r>
            <a:r>
              <a:rPr b="0" baseline="0" i="0" lang="en-US" sz="2200" u="none" cap="none" strike="noStrike">
                <a:solidFill>
                  <a:schemeClr val="dk1"/>
                </a:solidFill>
                <a:latin typeface="Arial"/>
                <a:ea typeface="Arial"/>
                <a:cs typeface="Arial"/>
                <a:sym typeface="Arial"/>
              </a:rPr>
              <a:t>: En la figura de la derecha se ha indicado -25 para indicar que se desea un tiempo un 25% más lento que el original.</a:t>
            </a:r>
          </a:p>
          <a:p>
            <a:pPr indent="-327025" lvl="1" marL="669925" marR="0" rtl="0" algn="l">
              <a:lnSpc>
                <a:spcPct val="100000"/>
              </a:lnSpc>
              <a:spcBef>
                <a:spcPts val="440"/>
              </a:spcBef>
              <a:spcAft>
                <a:spcPts val="0"/>
              </a:spcAft>
              <a:buClr>
                <a:schemeClr val="accent2"/>
              </a:buClr>
              <a:buSzPct val="59999"/>
              <a:buFont typeface="Noto Sans Symbols"/>
              <a:buChar char="❑"/>
            </a:pPr>
            <a:r>
              <a:rPr b="1" baseline="0" i="0" lang="en-US" sz="2200" u="none" cap="none" strike="noStrike">
                <a:solidFill>
                  <a:schemeClr val="dk1"/>
                </a:solidFill>
                <a:latin typeface="Arial"/>
                <a:ea typeface="Arial"/>
                <a:cs typeface="Arial"/>
                <a:sym typeface="Arial"/>
              </a:rPr>
              <a:t>Compases por minuto</a:t>
            </a:r>
            <a:r>
              <a:rPr b="0" baseline="0" i="0" lang="en-US" sz="2200" u="none" cap="none" strike="noStrike">
                <a:solidFill>
                  <a:schemeClr val="dk1"/>
                </a:solidFill>
                <a:latin typeface="Arial"/>
                <a:ea typeface="Arial"/>
                <a:cs typeface="Arial"/>
                <a:sym typeface="Arial"/>
              </a:rPr>
              <a:t>: Cuando se conoce el tempo de la onda (normalmente, de canciones) se puede indicar el original y el final. Por ejemplo, desde 150 pulsos por minuto a 170, para acelerar un poco.</a:t>
            </a:r>
          </a:p>
          <a:p>
            <a:pPr indent="-327025" lvl="1" marL="669925" marR="0" rtl="0" algn="l">
              <a:lnSpc>
                <a:spcPct val="100000"/>
              </a:lnSpc>
              <a:spcBef>
                <a:spcPts val="440"/>
              </a:spcBef>
              <a:spcAft>
                <a:spcPts val="0"/>
              </a:spcAft>
              <a:buClr>
                <a:schemeClr val="accent2"/>
              </a:buClr>
              <a:buSzPct val="59999"/>
              <a:buFont typeface="Noto Sans Symbols"/>
              <a:buChar char="❑"/>
            </a:pPr>
            <a:r>
              <a:rPr b="1" baseline="0" i="0" lang="en-US" sz="2200" u="none" cap="none" strike="noStrike">
                <a:solidFill>
                  <a:schemeClr val="dk1"/>
                </a:solidFill>
                <a:latin typeface="Arial"/>
                <a:ea typeface="Arial"/>
                <a:cs typeface="Arial"/>
                <a:sym typeface="Arial"/>
              </a:rPr>
              <a:t>Duración</a:t>
            </a:r>
            <a:r>
              <a:rPr b="0" baseline="0" i="0" lang="en-US" sz="2200" u="none" cap="none" strike="noStrike">
                <a:solidFill>
                  <a:schemeClr val="dk1"/>
                </a:solidFill>
                <a:latin typeface="Arial"/>
                <a:ea typeface="Arial"/>
                <a:cs typeface="Arial"/>
                <a:sym typeface="Arial"/>
              </a:rPr>
              <a:t>: Podemos indicar la longitud final deseada, y Audacity calculará el cambio porcentual necesario.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Cambiar el tiempo sin alterar el tono</a:t>
            </a:r>
          </a:p>
        </p:txBody>
      </p:sp>
      <p:pic>
        <p:nvPicPr>
          <p:cNvPr id="70" name="Shape 70"/>
          <p:cNvPicPr preferRelativeResize="0"/>
          <p:nvPr>
            <p:ph idx="1" type="body"/>
          </p:nvPr>
        </p:nvPicPr>
        <p:blipFill rotWithShape="1">
          <a:blip r:embed="rId3">
            <a:alphaModFix/>
          </a:blip>
          <a:srcRect b="0" l="0" r="0" t="0"/>
          <a:stretch/>
        </p:blipFill>
        <p:spPr>
          <a:xfrm>
            <a:off x="1763711" y="1341437"/>
            <a:ext cx="5184775" cy="43815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Cambiar el tono sin alterar el tiempo</a:t>
            </a:r>
          </a:p>
        </p:txBody>
      </p:sp>
      <p:sp>
        <p:nvSpPr>
          <p:cNvPr id="76" name="Shape 76"/>
          <p:cNvSpPr txBox="1"/>
          <p:nvPr>
            <p:ph idx="1" type="body"/>
          </p:nvPr>
        </p:nvSpPr>
        <p:spPr>
          <a:xfrm>
            <a:off x="395287" y="1562100"/>
            <a:ext cx="4105275"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El tono y el tiempo de una onda están relacionados. Sin embargo, también es posible alterar sólo el tono de una onda utilizando el efecto </a:t>
            </a:r>
            <a:r>
              <a:rPr b="1" baseline="0" i="0" lang="en-US" sz="2600" u="none" cap="none" strike="noStrike">
                <a:solidFill>
                  <a:schemeClr val="dk1"/>
                </a:solidFill>
                <a:latin typeface="Arial"/>
                <a:ea typeface="Arial"/>
                <a:cs typeface="Arial"/>
                <a:sym typeface="Arial"/>
              </a:rPr>
              <a:t>Cambiar tono</a:t>
            </a:r>
            <a:r>
              <a:rPr b="0" baseline="0" i="0" lang="en-US" sz="2600" u="none" cap="none" strike="noStrike">
                <a:solidFill>
                  <a:schemeClr val="dk1"/>
                </a:solidFill>
                <a:latin typeface="Arial"/>
                <a:ea typeface="Arial"/>
                <a:cs typeface="Arial"/>
                <a:sym typeface="Arial"/>
              </a:rPr>
              <a:t>, y, de este modo, el tiempo permanece inalterado. </a:t>
            </a:r>
          </a:p>
        </p:txBody>
      </p:sp>
      <p:pic>
        <p:nvPicPr>
          <p:cNvPr id="77" name="Shape 77"/>
          <p:cNvPicPr preferRelativeResize="0"/>
          <p:nvPr/>
        </p:nvPicPr>
        <p:blipFill rotWithShape="1">
          <a:blip r:embed="rId3">
            <a:alphaModFix/>
          </a:blip>
          <a:srcRect b="0" l="0" r="0" t="0"/>
          <a:stretch/>
        </p:blipFill>
        <p:spPr>
          <a:xfrm>
            <a:off x="4500562" y="1916111"/>
            <a:ext cx="3997325" cy="33401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rde">
  <a:themeElements>
    <a:clrScheme name="default">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