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8" name="Shape 18"/>
          <p:cNvSpPr/>
          <p:nvPr/>
        </p:nvSpPr>
        <p:spPr>
          <a:xfrm>
            <a:off x="609600" y="1219200"/>
            <a:ext cx="7924800" cy="914400"/>
          </a:xfrm>
          <a:custGeom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81200" y="3962400"/>
            <a:ext cx="651192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1" marL="16811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" name="Shape 10"/>
          <p:cNvSpPr/>
          <p:nvPr/>
        </p:nvSpPr>
        <p:spPr>
          <a:xfrm>
            <a:off x="381000" y="228600"/>
            <a:ext cx="8229599" cy="609600"/>
          </a:xfrm>
          <a:custGeom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Implantación de contenido multimedia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cuanto a vídeo tenemos el tipo de fichero que almacena el vídeo y por otro lado los códec con los que se comprime (codifica) y descomprimen (decodifica) de los que puede haber varios.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realidad los ficheros almacenan información respecto al vídeo, audio, subtitulos, información de sincronización, etc… (contenedor).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334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79412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.mp4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puede contener vídeo MPEG-4 creado con los códec: DivX, Xvid, QuickTime y H.264, entre otros.</a:t>
            </a:r>
          </a:p>
          <a:p>
            <a:pPr indent="-3794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.swf, .flv y .f4v: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sucesivos formatos que Adobe ha ido definiendo para Flash vídoe. Las últimas versiones soportan los códec Sorenson Spark, VP6,…</a:t>
            </a:r>
          </a:p>
          <a:p>
            <a:pPr indent="-3794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.ogg y .ogv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contenedor Open Source</a:t>
            </a:r>
          </a:p>
          <a:p>
            <a:pPr indent="-3794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.mkv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Source que puede contener casi cualquier tipo de formato de vídeo.</a:t>
            </a:r>
          </a:p>
          <a:p>
            <a:pPr indent="-3794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.webm: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contenedor Open Source desarrollado por Google.</a:t>
            </a:r>
          </a:p>
          <a:p>
            <a:pPr indent="-3794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.avi: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contenedor propietario de Microsoft.</a:t>
            </a:r>
          </a:p>
          <a:p>
            <a:pPr indent="-379412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.mov: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fichero contenedor de QuickTime propietario de Apple. Casi idéntico a .mp4.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Conversión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ocurre con el audio existen numerosas aplicaciones que permiten convertir de un formato de vídeo.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navegadores contemplan de manera nativa diferentes códec.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de conversión: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Miro Video Converter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Studio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Insertar vídeo en una web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&lt;video&gt; permite embeber ficheros de video  sin necesidad de complementos (</a:t>
            </a:r>
            <a:r>
              <a:rPr b="0" baseline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adicionales.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 similar a &lt;audio&gt;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&lt;video&gt; necesita especificar un tamaño tal y como ocurre con las imágenes. Para ello se pueden usar los atributos </a:t>
            </a:r>
            <a:r>
              <a:rPr b="0" baseline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baseline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&lt;video poster=“images/portada.png” src=“videos/video.mp4” controls width=“400” height=“200” /&gt;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También, igual que en audio, se puede especificar la etiqueta &lt;source&gt; en lugar de src.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Insertar vídeo en una web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contemplar versiones de navegadores más antiguas se puede utilizar la etiqueta &lt;object&gt; al igual que ocurría con el audio.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destacar, que no todos los vídeos deben estar en propiedad del creador de la web. También es posible utilizar vídeos disponibles en cualquier repositorio externo.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etiqueta &lt;video&gt; también se le pueden aplicar estilos CSS.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Animaciones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animación proporciona sensación de movimiento a una imagen o dibujo.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un contenido (ej: Sistema Solar)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Efectos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Detalles de diseño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Botones y opciones de menú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Animaciones: tipos de animación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Gifs animados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gif colocadas sucesivamente y que se muestran por pantalla en un intervalo de tiempo determinado generando un bucle  que se repite indefinidamente.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Rápida descarga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Nitidez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Transparencia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Inserción en HTML como cualquier otra imagen.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Desventajas: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Limitación de colores (256)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ser un mapa de bits la inclusión de muchas imágenes puede dar lugar a un fichero demasiado grande.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Animaciones: tipos de animación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 Flash: swf (.fla)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Adobe Flash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Vectorial (ocupa poco espacio)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 imagen, texto, video y audio.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Actionscript (lenguaje de programación que permite interación).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Actualmente, el uso de flash se está viendo reducido debido a dos razones: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dificultad de indexación de los contenidos flash por los motores de búsqueda.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incompatibilidad con algunos navegadores. Solución: HTML5 y conversores de swf a HMTL5.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rde">
  <a:themeElements>
    <a:clrScheme name="Bord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663300"/>
      </a:accent1>
      <a:accent2>
        <a:srgbClr val="3B812F"/>
      </a:accent2>
      <a:accent3>
        <a:srgbClr val="FFFFFF"/>
      </a:accent3>
      <a:accent4>
        <a:srgbClr val="6633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6633"/>
    </a:dk2>
    <a:lt2>
      <a:srgbClr val="5F5F5F"/>
    </a:lt2>
    <a:accent1>
      <a:srgbClr val="663300"/>
    </a:accent1>
    <a:accent2>
      <a:srgbClr val="3B812F"/>
    </a:accent2>
    <a:accent3>
      <a:srgbClr val="FFFFFF"/>
    </a:accent3>
    <a:accent4>
      <a:srgbClr val="663300"/>
    </a:accent4>
    <a:accent5>
      <a:srgbClr val="3B812F"/>
    </a:accent5>
    <a:accent6>
      <a:srgbClr val="FFFFFF"/>
    </a:accent6>
    <a:hlink>
      <a:srgbClr val="996600"/>
    </a:hlink>
    <a:folHlink>
      <a:srgbClr val="AFBF39"/>
    </a:folHlink>
  </a:clrScheme>
</a:themeOverride>
</file>