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102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installation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helpers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eanph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genera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Code igniter básico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Descarga e instalación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Descargar, descomprimir y copiar en una carpeta accesible por apache (</a:t>
            </a:r>
            <a:r>
              <a:rPr lang="es" sz="1400"/>
              <a:t>p.ej. </a:t>
            </a:r>
            <a:r>
              <a:rPr lang="es"/>
              <a:t>CI)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http://www.codeigniter.com/user_guide/installation/downloads.html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Comprobar que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funciona 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navegando 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  <a:highlight>
                  <a:srgbClr val="F3F3F3"/>
                </a:highlight>
              </a:rPr>
              <a:t>http://localhost/CI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87" y="1817512"/>
            <a:ext cx="1362075" cy="24098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0" y="2582674"/>
            <a:ext cx="3364249" cy="216512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Ajuste iniciales: URL’s y controlador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718075" y="1419450"/>
            <a:ext cx="2844900" cy="1115099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!-f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!-d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 ^(.*)$ index.php/$1 [L]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01975" y="1435050"/>
            <a:ext cx="5216100" cy="10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Eliminación del “index.php” en las URL’s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Incluir un fichero “.htaccess” en la raíz del proyecto</a:t>
            </a:r>
          </a:p>
          <a:p>
            <a:pPr marL="457200" lvl="0" indent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" name="Shape 61"/>
          <p:cNvSpPr txBox="1"/>
          <p:nvPr/>
        </p:nvSpPr>
        <p:spPr>
          <a:xfrm>
            <a:off x="501975" y="2633375"/>
            <a:ext cx="8061000" cy="20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Elección del controlador por defecto (p.ej. </a:t>
            </a:r>
            <a:r>
              <a:rPr lang="es" sz="2000">
                <a:solidFill>
                  <a:srgbClr val="980000"/>
                </a:solidFill>
              </a:rPr>
              <a:t>Home</a:t>
            </a:r>
            <a:r>
              <a:rPr lang="es" sz="2000"/>
              <a:t> (en Home.php))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Editar el fichero “</a:t>
            </a:r>
            <a:r>
              <a:rPr lang="es" sz="2000">
                <a:solidFill>
                  <a:srgbClr val="4A86E8"/>
                </a:solidFill>
              </a:rPr>
              <a:t>application/config/</a:t>
            </a:r>
            <a:r>
              <a:rPr lang="es" sz="2000">
                <a:solidFill>
                  <a:srgbClr val="0000FF"/>
                </a:solidFill>
              </a:rPr>
              <a:t>routes.php</a:t>
            </a:r>
            <a:r>
              <a:rPr lang="es" sz="2000"/>
              <a:t>”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Añadir la línea </a:t>
            </a:r>
            <a:r>
              <a:rPr lang="es" sz="2000">
                <a:solidFill>
                  <a:srgbClr val="4A86E8"/>
                </a:solidFill>
              </a:rPr>
              <a:t>$route[</a:t>
            </a:r>
            <a:r>
              <a:rPr lang="es" sz="2000">
                <a:solidFill>
                  <a:srgbClr val="0000FF"/>
                </a:solidFill>
              </a:rPr>
              <a:t>'default_controller'</a:t>
            </a:r>
            <a:r>
              <a:rPr lang="es" sz="2000">
                <a:solidFill>
                  <a:srgbClr val="4A86E8"/>
                </a:solidFill>
              </a:rPr>
              <a:t>]</a:t>
            </a:r>
            <a:r>
              <a:rPr lang="es" sz="2000"/>
              <a:t> = </a:t>
            </a:r>
            <a:r>
              <a:rPr lang="es" sz="2000">
                <a:solidFill>
                  <a:srgbClr val="980000"/>
                </a:solidFill>
              </a:rPr>
              <a:t>‘home’</a:t>
            </a:r>
            <a:r>
              <a:rPr lang="es" sz="2000"/>
              <a:t>;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s" sz="1800"/>
              <a:t>El nombre de las clases “controladoras” así como del archivo “.php” que las contiene ha de comenzar por mayúscula, pero en el fichero “routes.php”, debe estar en minúscula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Son clases que se crean en la carpeta “application/controllers”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Deben heredar de “CI_Controller”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Cada acción se representa con una función de clase.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Si se requiere de una acción por defecto, ésta debe llamarse index()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una acción “a1” de un controlador “MiCont”, basta escribir la url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localhost://CI/miCont/a1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la acción por defecto, basta con: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Todos las “rutas extra” de una url, serán parámetros para la acción asociada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miCont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/>
              <a:t>/</a:t>
            </a:r>
            <a:r>
              <a:rPr lang="es" sz="1500">
                <a:solidFill>
                  <a:srgbClr val="38761D"/>
                </a:solidFill>
              </a:rPr>
              <a:t>p1/p2/p3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000000"/>
                </a:solidFill>
              </a:rPr>
              <a:t>class </a:t>
            </a:r>
            <a:r>
              <a:rPr lang="es" sz="1500">
                <a:solidFill>
                  <a:srgbClr val="0000FF"/>
                </a:solidFill>
              </a:rPr>
              <a:t>MiCont </a:t>
            </a:r>
            <a:r>
              <a:rPr lang="es" sz="1500">
                <a:solidFill>
                  <a:srgbClr val="000000"/>
                </a:solidFill>
              </a:rPr>
              <a:t>extends CI_Controller {function</a:t>
            </a:r>
            <a:r>
              <a:rPr lang="es" sz="1500">
                <a:solidFill>
                  <a:srgbClr val="CC4125"/>
                </a:solidFill>
              </a:rPr>
              <a:t> 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>
                <a:solidFill>
                  <a:srgbClr val="CC4125"/>
                </a:solidFill>
              </a:rPr>
              <a:t>(</a:t>
            </a:r>
            <a:r>
              <a:rPr lang="es" sz="1500">
                <a:solidFill>
                  <a:srgbClr val="45818E"/>
                </a:solidFill>
              </a:rPr>
              <a:t>$p1,$p2,$p3</a:t>
            </a:r>
            <a:r>
              <a:rPr lang="es" sz="1500">
                <a:solidFill>
                  <a:srgbClr val="000000"/>
                </a:solidFill>
              </a:rPr>
              <a:t>) {...}</a:t>
            </a:r>
            <a:r>
              <a:rPr lang="es" sz="1500"/>
              <a:t> }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organizar los controladores en directorios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producto/zapato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comprar</a:t>
            </a:r>
            <a:r>
              <a:rPr lang="es" sz="1500"/>
              <a:t>/</a:t>
            </a:r>
            <a:r>
              <a:rPr lang="es" sz="1500">
                <a:solidFill>
                  <a:srgbClr val="45818E"/>
                </a:solidFill>
              </a:rPr>
              <a:t>4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utilizar dentro de cada acción/función parámetros enviados vía GET o POST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Vistas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Son ficheros que se ubican bajo el directorio “application/views”, y contienen HTML “salpicado” de marcas </a:t>
            </a:r>
            <a:r>
              <a:rPr lang="es" sz="1200" dirty="0">
                <a:solidFill>
                  <a:srgbClr val="0000FF"/>
                </a:solidFill>
              </a:rPr>
              <a:t>&lt;?php … ?&gt;</a:t>
            </a:r>
            <a:r>
              <a:rPr lang="es" sz="1200" dirty="0"/>
              <a:t> del estilo </a:t>
            </a:r>
            <a:r>
              <a:rPr lang="es" sz="1200" dirty="0">
                <a:solidFill>
                  <a:srgbClr val="0000FF"/>
                </a:solidFill>
              </a:rPr>
              <a:t>&lt;?=...?&gt;</a:t>
            </a:r>
            <a:r>
              <a:rPr lang="es" sz="1200" dirty="0"/>
              <a:t>, </a:t>
            </a:r>
            <a:r>
              <a:rPr lang="es" sz="1200" dirty="0">
                <a:solidFill>
                  <a:srgbClr val="0000FF"/>
                </a:solidFill>
              </a:rPr>
              <a:t>&lt;?php foreach …. ?&gt;</a:t>
            </a:r>
            <a:r>
              <a:rPr lang="es" sz="1200" dirty="0"/>
              <a:t>, etc.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cargan </a:t>
            </a:r>
            <a:r>
              <a:rPr lang="es" sz="1200" u="sng" dirty="0"/>
              <a:t>desde un controlador</a:t>
            </a:r>
            <a:r>
              <a:rPr lang="es" sz="1200" dirty="0"/>
              <a:t> mediante </a:t>
            </a:r>
            <a:r>
              <a:rPr lang="es" sz="1200" dirty="0">
                <a:solidFill>
                  <a:srgbClr val="A61C00"/>
                </a:solidFill>
              </a:rPr>
              <a:t>$this -&gt; load -&gt; view(‘ficheroVista</a:t>
            </a:r>
            <a:r>
              <a:rPr lang="es" sz="1200" dirty="0" smtClean="0">
                <a:solidFill>
                  <a:srgbClr val="A61C00"/>
                </a:solidFill>
              </a:rPr>
              <a:t>’)</a:t>
            </a:r>
            <a:endParaRPr lang="es" sz="1200" dirty="0">
              <a:solidFill>
                <a:srgbClr val="A61C00"/>
              </a:solidFill>
            </a:endParaRP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Se cargaría el fichero “</a:t>
            </a:r>
            <a:r>
              <a:rPr lang="es" sz="1200"/>
              <a:t>application/views/ficheroVista.php</a:t>
            </a:r>
            <a:r>
              <a:rPr lang="es" sz="120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También se pueden organizar las vistas en carpetas: </a:t>
            </a:r>
            <a:r>
              <a:rPr lang="es" sz="1200" dirty="0">
                <a:solidFill>
                  <a:srgbClr val="A61C00"/>
                </a:solidFill>
              </a:rPr>
              <a:t>$this -&gt; load -&gt;view(‘c1/c2/ficheroVista’)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Cargaría el fichero “application/views/c1/c2/ficheroVista.php</a:t>
            </a:r>
            <a:r>
              <a:rPr lang="es" sz="1200" dirty="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le pueden pasar datos de la siguiente manera: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view(‘ficheroVista’,$datos)</a:t>
            </a:r>
            <a:r>
              <a:rPr lang="es" sz="1200" dirty="0"/>
              <a:t>, donde $datos suele ser un array asociativo del estilo: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200" dirty="0"/>
              <a:t>$datos = [ ‘dato1’ =&gt; valor1, ‘dato2’ =&gt; valor2 , ….. ]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Los datos pasados de la forma anterior se pueden recuperar en las vistas así de sencillo.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Ej: </a:t>
            </a:r>
            <a:r>
              <a:rPr lang="es" sz="1200" dirty="0">
                <a:solidFill>
                  <a:srgbClr val="38761D"/>
                </a:solidFill>
              </a:rPr>
              <a:t>&lt;body&gt; …. El valor del dato1 es: </a:t>
            </a:r>
            <a:r>
              <a:rPr lang="es" sz="1200" dirty="0">
                <a:solidFill>
                  <a:srgbClr val="0000FF"/>
                </a:solidFill>
              </a:rPr>
              <a:t>&lt;?= $dato1 ?&gt;</a:t>
            </a:r>
            <a:r>
              <a:rPr lang="es" sz="1200" dirty="0">
                <a:solidFill>
                  <a:srgbClr val="38761D"/>
                </a:solidFill>
              </a:rPr>
              <a:t> &lt;/body&gt;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También se pueden pasar datos desde el controlador empaquetados en objetos. En ese caso, en lugar de aludir a los índices del array asociativo, aludiremos a los </a:t>
            </a:r>
            <a:r>
              <a:rPr lang="es" sz="1200" u="sng" dirty="0">
                <a:solidFill>
                  <a:srgbClr val="000000"/>
                </a:solidFill>
              </a:rPr>
              <a:t>atributos</a:t>
            </a:r>
            <a:r>
              <a:rPr lang="es" sz="1200" dirty="0">
                <a:solidFill>
                  <a:srgbClr val="000000"/>
                </a:solidFill>
              </a:rPr>
              <a:t> del objeto.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 obtener el código HTML de la vista en lugar de desplegarla poniendo el último parámetro de view a true.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view(‘miVista’)</a:t>
            </a:r>
            <a:r>
              <a:rPr lang="es" sz="1200" dirty="0">
                <a:solidFill>
                  <a:srgbClr val="000000"/>
                </a:solidFill>
              </a:rPr>
              <a:t>  transmitiría vía HTTP el código HTML al navegador.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$codigoVista = $this -&gt; load -&gt; view(‘miVista’,’’,true)</a:t>
            </a:r>
            <a:r>
              <a:rPr lang="es" sz="1200" dirty="0">
                <a:solidFill>
                  <a:srgbClr val="000000"/>
                </a:solidFill>
              </a:rPr>
              <a:t>  guardaría en $codigoVista el string que contiene el HTML de la vista.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pueden utilizar helpers en el código de las vistas para facilitar su despliegue.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Helpers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834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librerías que nos ayudan a realizar el código de manera más sencilla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Se cargan así:</a:t>
            </a:r>
          </a:p>
          <a:p>
            <a:pPr marL="914400" lvl="1" indent="-228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1800">
                <a:solidFill>
                  <a:srgbClr val="980000"/>
                </a:solidFill>
              </a:rPr>
              <a:t>$this -&gt; load -&gt; helper (‘nombre_del_helper’)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>
                <a:solidFill>
                  <a:srgbClr val="980000"/>
                </a:solidFill>
              </a:rPr>
              <a:t>$this -&gt; load -&gt; helper (‘url’)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Una vez cargados se pueden utilizar sus funciones dentro del código.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 b="1">
                <a:solidFill>
                  <a:srgbClr val="980000"/>
                </a:solidFill>
              </a:rPr>
              <a:t>&lt;?=</a:t>
            </a:r>
            <a:r>
              <a:rPr lang="es" sz="1800"/>
              <a:t> </a:t>
            </a:r>
            <a:r>
              <a:rPr lang="es" sz="1800">
                <a:solidFill>
                  <a:srgbClr val="0000FF"/>
                </a:solidFill>
              </a:rPr>
              <a:t>anchor('blog/comentarios’, 'Pincha aquí')</a:t>
            </a:r>
            <a:r>
              <a:rPr lang="es" sz="1800"/>
              <a:t> </a:t>
            </a:r>
            <a:r>
              <a:rPr lang="es" sz="1800" b="1">
                <a:solidFill>
                  <a:srgbClr val="980000"/>
                </a:solidFill>
              </a:rPr>
              <a:t>?&gt;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Devuelve el código HTML de un link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800"/>
              <a:t>Para ver una descripción de todos los helpers de CodeIgniter, pincha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aquí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700" y="1200150"/>
            <a:ext cx="1213024" cy="376849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(1/2)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Primero hay que ajustar los parámetros de la BD en el fichero “</a:t>
            </a:r>
            <a:r>
              <a:rPr lang="es" sz="1800">
                <a:solidFill>
                  <a:srgbClr val="6AA84F"/>
                </a:solidFill>
              </a:rPr>
              <a:t>application/config/</a:t>
            </a:r>
            <a:r>
              <a:rPr lang="es" sz="1800">
                <a:solidFill>
                  <a:srgbClr val="0000FF"/>
                </a:solidFill>
              </a:rPr>
              <a:t>database.php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clases que se crean bajo la carpeta “</a:t>
            </a:r>
            <a:r>
              <a:rPr lang="es" sz="1800">
                <a:solidFill>
                  <a:srgbClr val="6AA84F"/>
                </a:solidFill>
              </a:rPr>
              <a:t>application/</a:t>
            </a:r>
            <a:r>
              <a:rPr lang="es" sz="1800">
                <a:solidFill>
                  <a:srgbClr val="0000FF"/>
                </a:solidFill>
              </a:rPr>
              <a:t>models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Deben heredar de “CI_Model”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Cada clase modelo representa a una clase de un DCD. Sus atributos son los atributos de esa clase y sus métodos (funciones) las funciones de clase. También podremos añadir otros métodos para obtener datos de ese modelo que nos resulten útiles.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Si queremos mantener una relación objetual más acorde al diseño deberíamos utilizar un software de persistencia como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RedBean PHP</a:t>
            </a:r>
            <a:r>
              <a:rPr lang="es" sz="1800"/>
              <a:t>, ya que si no, deberemos implementar nosotros todas las relaciones ORM “a mano”.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(2/2)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crear un objeto de la clase </a:t>
            </a:r>
            <a:r>
              <a:rPr lang="es" sz="1500">
                <a:solidFill>
                  <a:srgbClr val="980000"/>
                </a:solidFill>
              </a:rPr>
              <a:t>MiModelo </a:t>
            </a:r>
            <a:r>
              <a:rPr lang="es" sz="1500"/>
              <a:t>basta con invocar </a:t>
            </a:r>
            <a:r>
              <a:rPr lang="es" sz="1500">
                <a:solidFill>
                  <a:srgbClr val="980000"/>
                </a:solidFill>
              </a:rPr>
              <a:t>$this-&gt;load-&gt;model(‘miModelo’)</a:t>
            </a:r>
            <a:r>
              <a:rPr lang="es" sz="1500"/>
              <a:t>, desde el código de un controlador. A partir de entonces invocaremos los métodos del modelo (desde el controlador) mediante </a:t>
            </a:r>
            <a:r>
              <a:rPr lang="es" sz="1500">
                <a:solidFill>
                  <a:srgbClr val="980000"/>
                </a:solidFill>
              </a:rPr>
              <a:t>$this-&gt;miModelo-&gt;métodoDelModelo()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Dentro del código de los métodos de un modelo podemos utilizar funciones como…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$this-&gt;load-&gt;database() </a:t>
            </a:r>
            <a:r>
              <a:rPr lang="es" sz="1500"/>
              <a:t>Conecta con la Base de datos y la hace accesible a través de $this-&gt;db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500"/>
              <a:t>Si cargamos el modelo con </a:t>
            </a:r>
            <a:r>
              <a:rPr lang="es" sz="1500">
                <a:solidFill>
                  <a:srgbClr val="980000"/>
                </a:solidFill>
              </a:rPr>
              <a:t>$this-&gt;load-&gt;model(‘miModelo’,’’,true)</a:t>
            </a:r>
            <a:r>
              <a:rPr lang="es" sz="1500"/>
              <a:t>, la BD se conecta automáticamente, y hace innecesario lo anterior.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$this-&gt;db-&gt;get(‘miTabla’)-&gt;result()</a:t>
            </a:r>
            <a:r>
              <a:rPr lang="es" sz="1500"/>
              <a:t> Devuelve todas las filas de ‘miTabla’ como una lista de objetos.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$this-&gt;db-&gt;insert(‘miTabla’,$this)</a:t>
            </a:r>
            <a:r>
              <a:rPr lang="es" sz="1500"/>
              <a:t> Inserta una fila en miTabla con los valores de los atributos de este objeto (se asume que la tabla tiene columnas con los mismos nombres de los atributos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$this-&gt;db-&gt;query($miSQL) </a:t>
            </a:r>
            <a:r>
              <a:rPr lang="es" sz="1500">
                <a:solidFill>
                  <a:srgbClr val="000000"/>
                </a:solidFill>
              </a:rPr>
              <a:t>Ejecuta la consulta $miSQL de forma genérica</a:t>
            </a:r>
          </a:p>
          <a:p>
            <a:pPr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Tutorial de codeigniter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3"/>
              </a:rPr>
              <a:t>http://www.codeigniter.com/user_guide/general/index.html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---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Presentación en pantalla (16:9)</PresentationFormat>
  <Paragraphs>75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label</vt:lpstr>
      <vt:lpstr>Code igniter básico</vt:lpstr>
      <vt:lpstr>Descarga e instalación</vt:lpstr>
      <vt:lpstr>Ajuste iniciales: URL’s y controlador</vt:lpstr>
      <vt:lpstr>Controladores</vt:lpstr>
      <vt:lpstr>Vistas</vt:lpstr>
      <vt:lpstr>Helpers</vt:lpstr>
      <vt:lpstr>Modelos (1/2)</vt:lpstr>
      <vt:lpstr>Modelos (2/2)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igniter básico</dc:title>
  <cp:lastModifiedBy>alumno</cp:lastModifiedBy>
  <cp:revision>2</cp:revision>
  <dcterms:modified xsi:type="dcterms:W3CDTF">2015-12-14T12:15:50Z</dcterms:modified>
</cp:coreProperties>
</file>