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4" r:id="rId1"/>
  </p:sldMasterIdLst>
  <p:notesMasterIdLst>
    <p:notesMasterId r:id="rId2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3379B38E-BC02-4EB4-86E2-2CAE2360AD37}">
  <a:tblStyle styleId="{3379B38E-BC02-4EB4-86E2-2CAE2360AD37}" styleName="Table_0">
    <a:wholeTbl>
      <a:tcStyle>
        <a:tcBdr>
          <a:left>
            <a:ln w="9525" cap="flat" cmpd="sng">
              <a:solidFill>
                <a:srgbClr val="000000"/>
              </a:solidFill>
              <a:prstDash val="solid"/>
              <a:round/>
              <a:headEnd type="none" w="med" len="med"/>
              <a:tailEnd type="none" w="med" len="med"/>
            </a:ln>
          </a:left>
          <a:right>
            <a:ln w="9525" cap="flat" cmpd="sng">
              <a:solidFill>
                <a:srgbClr val="000000"/>
              </a:solidFill>
              <a:prstDash val="solid"/>
              <a:round/>
              <a:headEnd type="none" w="med" len="med"/>
              <a:tailEnd type="none" w="med" len="med"/>
            </a:ln>
          </a:right>
          <a:top>
            <a:ln w="9525" cap="flat" cmpd="sng">
              <a:solidFill>
                <a:srgbClr val="000000"/>
              </a:solidFill>
              <a:prstDash val="solid"/>
              <a:round/>
              <a:headEnd type="none" w="med" len="med"/>
              <a:tailEnd type="none" w="med" len="med"/>
            </a:ln>
          </a:top>
          <a:bottom>
            <a:ln w="9525" cap="flat" cmpd="sng">
              <a:solidFill>
                <a:srgbClr val="000000"/>
              </a:solidFill>
              <a:prstDash val="solid"/>
              <a:round/>
              <a:headEnd type="none" w="med" len="med"/>
              <a:tailEnd type="none" w="med" len="med"/>
            </a:ln>
          </a:bottom>
          <a:insideH>
            <a:ln w="9525" cap="flat" cmpd="sng">
              <a:solidFill>
                <a:srgbClr val="000000"/>
              </a:solidFill>
              <a:prstDash val="solid"/>
              <a:round/>
              <a:headEnd type="none" w="med" len="med"/>
              <a:tailEnd type="none" w="med" len="med"/>
            </a:ln>
          </a:insideH>
          <a:insideV>
            <a:ln w="9525" cap="flat" cmpd="sng">
              <a:solidFill>
                <a:srgbClr val="000000"/>
              </a:solidFill>
              <a:prstDash val="solid"/>
              <a:round/>
              <a:headEnd type="none" w="med" len="med"/>
              <a:tailEnd type="none" w="med" len="med"/>
            </a:ln>
          </a:insideV>
        </a:tcBdr>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21" d="100"/>
          <a:sy n="121" d="100"/>
        </p:scale>
        <p:origin x="-90" y="-6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1371833691"/>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
        <p:cNvGrpSpPr/>
        <p:nvPr/>
      </p:nvGrpSpPr>
      <p:grpSpPr>
        <a:xfrm>
          <a:off x="0" y="0"/>
          <a:ext cx="0" cy="0"/>
          <a:chOff x="0" y="0"/>
          <a:chExt cx="0" cy="0"/>
        </a:xfrm>
      </p:grpSpPr>
      <p:sp>
        <p:nvSpPr>
          <p:cNvPr id="42" name="Shape 42"/>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3" name="Shape 4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Shape 103"/>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4" name="Shape 10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Shape 110"/>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1" name="Shape 11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Shape 122"/>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3" name="Shape 12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Shape 131"/>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2" name="Shape 13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Shape 137"/>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8" name="Shape 13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Shape 161"/>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2" name="Shape 16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Shape 167"/>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8" name="Shape 16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Shape 173"/>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4" name="Shape 17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Shape 179"/>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0" name="Shape 18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Shape 185"/>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6" name="Shape 18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Shape 4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9" name="Shape 4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Shape 193"/>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4" name="Shape 19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Shape 54"/>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5" name="Shape 5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Shape 61"/>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2" name="Shape 6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Shape 68"/>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9" name="Shape 6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Shape 74"/>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5" name="Shape 7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Shape 80"/>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1" name="Shape 8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Shape 86"/>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7" name="Shape 8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Shape 94"/>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5" name="Shape 9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9"/>
        <p:cNvGrpSpPr/>
        <p:nvPr/>
      </p:nvGrpSpPr>
      <p:grpSpPr>
        <a:xfrm>
          <a:off x="0" y="0"/>
          <a:ext cx="0" cy="0"/>
          <a:chOff x="0" y="0"/>
          <a:chExt cx="0" cy="0"/>
        </a:xfrm>
      </p:grpSpPr>
      <p:sp>
        <p:nvSpPr>
          <p:cNvPr id="10" name="Shape 10"/>
          <p:cNvSpPr/>
          <p:nvPr/>
        </p:nvSpPr>
        <p:spPr>
          <a:xfrm>
            <a:off x="372035" y="233279"/>
            <a:ext cx="8399999" cy="3330600"/>
          </a:xfrm>
          <a:prstGeom prst="roundRect">
            <a:avLst>
              <a:gd name="adj" fmla="val 3653"/>
            </a:avLst>
          </a:prstGeom>
          <a:solidFill>
            <a:srgbClr val="FFFFFF"/>
          </a:solidFill>
          <a:ln>
            <a:noFill/>
          </a:ln>
        </p:spPr>
        <p:txBody>
          <a:bodyPr lIns="91425" tIns="45700" rIns="91425" bIns="45700" anchor="ctr" anchorCtr="0">
            <a:noAutofit/>
          </a:bodyPr>
          <a:lstStyle/>
          <a:p>
            <a:pPr lvl="0">
              <a:spcBef>
                <a:spcPts val="0"/>
              </a:spcBef>
              <a:buNone/>
            </a:pPr>
            <a:endParaRPr/>
          </a:p>
        </p:txBody>
      </p:sp>
      <p:sp>
        <p:nvSpPr>
          <p:cNvPr id="11" name="Shape 11"/>
          <p:cNvSpPr/>
          <p:nvPr/>
        </p:nvSpPr>
        <p:spPr>
          <a:xfrm>
            <a:off x="372035" y="3678300"/>
            <a:ext cx="8399999" cy="904800"/>
          </a:xfrm>
          <a:prstGeom prst="roundRect">
            <a:avLst>
              <a:gd name="adj" fmla="val 15243"/>
            </a:avLst>
          </a:prstGeom>
          <a:solidFill>
            <a:srgbClr val="FFFFFF"/>
          </a:solidFill>
          <a:ln>
            <a:noFill/>
          </a:ln>
        </p:spPr>
        <p:txBody>
          <a:bodyPr lIns="91425" tIns="45700" rIns="91425" bIns="45700" anchor="ctr" anchorCtr="0">
            <a:noAutofit/>
          </a:bodyPr>
          <a:lstStyle/>
          <a:p>
            <a:pPr lvl="0">
              <a:spcBef>
                <a:spcPts val="0"/>
              </a:spcBef>
              <a:buNone/>
            </a:pPr>
            <a:endParaRPr/>
          </a:p>
        </p:txBody>
      </p:sp>
      <p:sp>
        <p:nvSpPr>
          <p:cNvPr id="12" name="Shape 12"/>
          <p:cNvSpPr txBox="1">
            <a:spLocks noGrp="1"/>
          </p:cNvSpPr>
          <p:nvPr>
            <p:ph type="ctrTitle"/>
          </p:nvPr>
        </p:nvSpPr>
        <p:spPr>
          <a:xfrm>
            <a:off x="685800" y="473108"/>
            <a:ext cx="7772400" cy="2842199"/>
          </a:xfrm>
          <a:prstGeom prst="rect">
            <a:avLst/>
          </a:prstGeom>
        </p:spPr>
        <p:txBody>
          <a:bodyPr lIns="91425" tIns="91425" rIns="91425" bIns="91425" anchor="b" anchorCtr="0"/>
          <a:lstStyle>
            <a:lvl1pPr lvl="0">
              <a:spcBef>
                <a:spcPts val="0"/>
              </a:spcBef>
              <a:buSzPct val="100000"/>
              <a:defRPr sz="7200"/>
            </a:lvl1pPr>
            <a:lvl2pPr lvl="1">
              <a:spcBef>
                <a:spcPts val="0"/>
              </a:spcBef>
              <a:buSzPct val="100000"/>
              <a:defRPr sz="7200"/>
            </a:lvl2pPr>
            <a:lvl3pPr lvl="2">
              <a:spcBef>
                <a:spcPts val="0"/>
              </a:spcBef>
              <a:buSzPct val="100000"/>
              <a:defRPr sz="7200"/>
            </a:lvl3pPr>
            <a:lvl4pPr lvl="3">
              <a:spcBef>
                <a:spcPts val="0"/>
              </a:spcBef>
              <a:buSzPct val="100000"/>
              <a:defRPr sz="7200"/>
            </a:lvl4pPr>
            <a:lvl5pPr lvl="4">
              <a:spcBef>
                <a:spcPts val="0"/>
              </a:spcBef>
              <a:buSzPct val="100000"/>
              <a:defRPr sz="7200"/>
            </a:lvl5pPr>
            <a:lvl6pPr lvl="5">
              <a:spcBef>
                <a:spcPts val="0"/>
              </a:spcBef>
              <a:buSzPct val="100000"/>
              <a:defRPr sz="7200"/>
            </a:lvl6pPr>
            <a:lvl7pPr lvl="6">
              <a:spcBef>
                <a:spcPts val="0"/>
              </a:spcBef>
              <a:buSzPct val="100000"/>
              <a:defRPr sz="7200"/>
            </a:lvl7pPr>
            <a:lvl8pPr lvl="7">
              <a:spcBef>
                <a:spcPts val="0"/>
              </a:spcBef>
              <a:buSzPct val="100000"/>
              <a:defRPr sz="7200"/>
            </a:lvl8pPr>
            <a:lvl9pPr lvl="8">
              <a:spcBef>
                <a:spcPts val="0"/>
              </a:spcBef>
              <a:buSzPct val="100000"/>
              <a:defRPr sz="7200"/>
            </a:lvl9pPr>
          </a:lstStyle>
          <a:p>
            <a:endParaRPr/>
          </a:p>
        </p:txBody>
      </p:sp>
      <p:sp>
        <p:nvSpPr>
          <p:cNvPr id="13" name="Shape 13"/>
          <p:cNvSpPr txBox="1">
            <a:spLocks noGrp="1"/>
          </p:cNvSpPr>
          <p:nvPr>
            <p:ph type="subTitle" idx="1"/>
          </p:nvPr>
        </p:nvSpPr>
        <p:spPr>
          <a:xfrm>
            <a:off x="685800" y="3896921"/>
            <a:ext cx="7772400" cy="460800"/>
          </a:xfrm>
          <a:prstGeom prst="rect">
            <a:avLst/>
          </a:prstGeom>
        </p:spPr>
        <p:txBody>
          <a:bodyPr lIns="91425" tIns="91425" rIns="91425" bIns="91425" anchor="ctr" anchorCtr="0"/>
          <a:lstStyle>
            <a:lvl1pPr lvl="0">
              <a:spcBef>
                <a:spcPts val="0"/>
              </a:spcBef>
              <a:buNone/>
              <a:defRPr/>
            </a:lvl1pPr>
            <a:lvl2pPr lvl="1">
              <a:spcBef>
                <a:spcPts val="0"/>
              </a:spcBef>
              <a:buSzPct val="100000"/>
              <a:buNone/>
              <a:defRPr sz="3000"/>
            </a:lvl2pPr>
            <a:lvl3pPr lvl="2">
              <a:spcBef>
                <a:spcPts val="0"/>
              </a:spcBef>
              <a:buSzPct val="100000"/>
              <a:buNone/>
              <a:defRPr sz="3000"/>
            </a:lvl3pPr>
            <a:lvl4pPr lvl="3">
              <a:spcBef>
                <a:spcPts val="0"/>
              </a:spcBef>
              <a:buSzPct val="100000"/>
              <a:buNone/>
              <a:defRPr sz="3000"/>
            </a:lvl4pPr>
            <a:lvl5pPr lvl="4">
              <a:spcBef>
                <a:spcPts val="0"/>
              </a:spcBef>
              <a:buSzPct val="100000"/>
              <a:buNone/>
              <a:defRPr sz="3000"/>
            </a:lvl5pPr>
            <a:lvl6pPr lvl="5">
              <a:spcBef>
                <a:spcPts val="0"/>
              </a:spcBef>
              <a:buSzPct val="100000"/>
              <a:buNone/>
              <a:defRPr sz="3000"/>
            </a:lvl6pPr>
            <a:lvl7pPr lvl="6">
              <a:spcBef>
                <a:spcPts val="0"/>
              </a:spcBef>
              <a:buSzPct val="100000"/>
              <a:buNone/>
              <a:defRPr sz="3000"/>
            </a:lvl7pPr>
            <a:lvl8pPr lvl="7">
              <a:spcBef>
                <a:spcPts val="0"/>
              </a:spcBef>
              <a:buSzPct val="100000"/>
              <a:buNone/>
              <a:defRPr sz="3000"/>
            </a:lvl8pPr>
            <a:lvl9pPr lvl="8">
              <a:spcBef>
                <a:spcPts val="0"/>
              </a:spcBef>
              <a:buSzPct val="100000"/>
              <a:buNone/>
              <a:defRPr sz="3000"/>
            </a:lvl9pPr>
          </a:lstStyle>
          <a:p>
            <a:endParaRPr/>
          </a:p>
        </p:txBody>
      </p:sp>
      <p:sp>
        <p:nvSpPr>
          <p:cNvPr id="14" name="Shape 14"/>
          <p:cNvSpPr txBox="1">
            <a:spLocks noGrp="1"/>
          </p:cNvSpPr>
          <p:nvPr>
            <p:ph type="sldNum" idx="12"/>
          </p:nvPr>
        </p:nvSpPr>
        <p:spPr>
          <a:xfrm>
            <a:off x="8607464" y="4749873"/>
            <a:ext cx="548699"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s"/>
              <a:t>‹Nº›</a:t>
            </a:fld>
            <a:endParaRPr lang="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5"/>
        <p:cNvGrpSpPr/>
        <p:nvPr/>
      </p:nvGrpSpPr>
      <p:grpSpPr>
        <a:xfrm>
          <a:off x="0" y="0"/>
          <a:ext cx="0" cy="0"/>
          <a:chOff x="0" y="0"/>
          <a:chExt cx="0" cy="0"/>
        </a:xfrm>
      </p:grpSpPr>
      <p:sp>
        <p:nvSpPr>
          <p:cNvPr id="16" name="Shape 16"/>
          <p:cNvSpPr/>
          <p:nvPr/>
        </p:nvSpPr>
        <p:spPr>
          <a:xfrm>
            <a:off x="372035" y="1163170"/>
            <a:ext cx="8399999" cy="3877800"/>
          </a:xfrm>
          <a:prstGeom prst="roundRect">
            <a:avLst>
              <a:gd name="adj" fmla="val 2970"/>
            </a:avLst>
          </a:prstGeom>
          <a:solidFill>
            <a:srgbClr val="FFFFFF"/>
          </a:solidFill>
          <a:ln>
            <a:noFill/>
          </a:ln>
        </p:spPr>
        <p:txBody>
          <a:bodyPr lIns="91425" tIns="45700" rIns="91425" bIns="45700" anchor="ctr" anchorCtr="0">
            <a:noAutofit/>
          </a:bodyPr>
          <a:lstStyle/>
          <a:p>
            <a:pPr lvl="0">
              <a:spcBef>
                <a:spcPts val="0"/>
              </a:spcBef>
              <a:buNone/>
            </a:pPr>
            <a:endParaRPr/>
          </a:p>
        </p:txBody>
      </p:sp>
      <p:sp>
        <p:nvSpPr>
          <p:cNvPr id="17" name="Shape 17"/>
          <p:cNvSpPr/>
          <p:nvPr/>
        </p:nvSpPr>
        <p:spPr>
          <a:xfrm rot="10800000" flipH="1">
            <a:off x="372035" y="59"/>
            <a:ext cx="8399999" cy="1049700"/>
          </a:xfrm>
          <a:prstGeom prst="round2SameRect">
            <a:avLst>
              <a:gd name="adj1" fmla="val 10590"/>
              <a:gd name="adj2" fmla="val 0"/>
            </a:avLst>
          </a:prstGeom>
          <a:solidFill>
            <a:srgbClr val="FFFFFF"/>
          </a:solidFill>
          <a:ln>
            <a:noFill/>
          </a:ln>
        </p:spPr>
        <p:txBody>
          <a:bodyPr lIns="91425" tIns="45700" rIns="91425" bIns="45700" anchor="ctr" anchorCtr="0">
            <a:noAutofit/>
          </a:bodyPr>
          <a:lstStyle/>
          <a:p>
            <a:pPr lvl="0">
              <a:spcBef>
                <a:spcPts val="0"/>
              </a:spcBef>
              <a:buNone/>
            </a:pPr>
            <a:endParaRPr/>
          </a:p>
        </p:txBody>
      </p:sp>
      <p:sp>
        <p:nvSpPr>
          <p:cNvPr id="18" name="Shape 18"/>
          <p:cNvSpPr txBox="1">
            <a:spLocks noGrp="1"/>
          </p:cNvSpPr>
          <p:nvPr>
            <p:ph type="title"/>
          </p:nvPr>
        </p:nvSpPr>
        <p:spPr>
          <a:xfrm>
            <a:off x="457200" y="139527"/>
            <a:ext cx="8229600" cy="857400"/>
          </a:xfrm>
          <a:prstGeom prst="rect">
            <a:avLst/>
          </a:prstGeom>
        </p:spPr>
        <p:txBody>
          <a:bodyPr lIns="91425" tIns="91425" rIns="91425" bIns="91425" anchor="b"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9" name="Shape 19"/>
          <p:cNvSpPr txBox="1">
            <a:spLocks noGrp="1"/>
          </p:cNvSpPr>
          <p:nvPr>
            <p:ph type="body" idx="1"/>
          </p:nvPr>
        </p:nvSpPr>
        <p:spPr>
          <a:xfrm>
            <a:off x="457200" y="1200150"/>
            <a:ext cx="8229600" cy="3725699"/>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0" name="Shape 20"/>
          <p:cNvSpPr txBox="1">
            <a:spLocks noGrp="1"/>
          </p:cNvSpPr>
          <p:nvPr>
            <p:ph type="sldNum" idx="12"/>
          </p:nvPr>
        </p:nvSpPr>
        <p:spPr>
          <a:xfrm>
            <a:off x="8607464" y="4749873"/>
            <a:ext cx="548699"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s"/>
              <a:t>‹Nº›</a:t>
            </a:fld>
            <a:endParaRPr lang="e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1"/>
        <p:cNvGrpSpPr/>
        <p:nvPr/>
      </p:nvGrpSpPr>
      <p:grpSpPr>
        <a:xfrm>
          <a:off x="0" y="0"/>
          <a:ext cx="0" cy="0"/>
          <a:chOff x="0" y="0"/>
          <a:chExt cx="0" cy="0"/>
        </a:xfrm>
      </p:grpSpPr>
      <p:sp>
        <p:nvSpPr>
          <p:cNvPr id="22" name="Shape 22"/>
          <p:cNvSpPr/>
          <p:nvPr/>
        </p:nvSpPr>
        <p:spPr>
          <a:xfrm>
            <a:off x="372035" y="1163170"/>
            <a:ext cx="4114800" cy="3877800"/>
          </a:xfrm>
          <a:prstGeom prst="roundRect">
            <a:avLst>
              <a:gd name="adj" fmla="val 3784"/>
            </a:avLst>
          </a:prstGeom>
          <a:solidFill>
            <a:srgbClr val="FFFFFF"/>
          </a:solidFill>
          <a:ln>
            <a:noFill/>
          </a:ln>
        </p:spPr>
        <p:txBody>
          <a:bodyPr lIns="91425" tIns="45700" rIns="91425" bIns="45700" anchor="ctr" anchorCtr="0">
            <a:noAutofit/>
          </a:bodyPr>
          <a:lstStyle/>
          <a:p>
            <a:pPr lvl="0">
              <a:spcBef>
                <a:spcPts val="0"/>
              </a:spcBef>
              <a:buNone/>
            </a:pPr>
            <a:endParaRPr/>
          </a:p>
        </p:txBody>
      </p:sp>
      <p:sp>
        <p:nvSpPr>
          <p:cNvPr id="23" name="Shape 23"/>
          <p:cNvSpPr/>
          <p:nvPr/>
        </p:nvSpPr>
        <p:spPr>
          <a:xfrm rot="10800000" flipH="1">
            <a:off x="372035" y="59"/>
            <a:ext cx="8399999" cy="1049700"/>
          </a:xfrm>
          <a:prstGeom prst="round2SameRect">
            <a:avLst>
              <a:gd name="adj1" fmla="val 10590"/>
              <a:gd name="adj2" fmla="val 0"/>
            </a:avLst>
          </a:prstGeom>
          <a:solidFill>
            <a:srgbClr val="FFFFFF"/>
          </a:solidFill>
          <a:ln>
            <a:noFill/>
          </a:ln>
        </p:spPr>
        <p:txBody>
          <a:bodyPr lIns="91425" tIns="45700" rIns="91425" bIns="45700" anchor="ctr" anchorCtr="0">
            <a:noAutofit/>
          </a:bodyPr>
          <a:lstStyle/>
          <a:p>
            <a:pPr lvl="0">
              <a:spcBef>
                <a:spcPts val="0"/>
              </a:spcBef>
              <a:buNone/>
            </a:pPr>
            <a:endParaRPr/>
          </a:p>
        </p:txBody>
      </p:sp>
      <p:sp>
        <p:nvSpPr>
          <p:cNvPr id="24" name="Shape 24"/>
          <p:cNvSpPr txBox="1">
            <a:spLocks noGrp="1"/>
          </p:cNvSpPr>
          <p:nvPr>
            <p:ph type="title"/>
          </p:nvPr>
        </p:nvSpPr>
        <p:spPr>
          <a:xfrm>
            <a:off x="457200" y="139527"/>
            <a:ext cx="8229600" cy="857400"/>
          </a:xfrm>
          <a:prstGeom prst="rect">
            <a:avLst/>
          </a:prstGeom>
        </p:spPr>
        <p:txBody>
          <a:bodyPr lIns="91425" tIns="91425" rIns="91425" bIns="91425" anchor="b"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5" name="Shape 25"/>
          <p:cNvSpPr txBox="1">
            <a:spLocks noGrp="1"/>
          </p:cNvSpPr>
          <p:nvPr>
            <p:ph type="body" idx="1"/>
          </p:nvPr>
        </p:nvSpPr>
        <p:spPr>
          <a:xfrm>
            <a:off x="457200" y="1200150"/>
            <a:ext cx="3925500" cy="3725699"/>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6" name="Shape 26"/>
          <p:cNvSpPr/>
          <p:nvPr/>
        </p:nvSpPr>
        <p:spPr>
          <a:xfrm>
            <a:off x="4657164" y="1163170"/>
            <a:ext cx="4114800" cy="3877800"/>
          </a:xfrm>
          <a:prstGeom prst="roundRect">
            <a:avLst>
              <a:gd name="adj" fmla="val 3784"/>
            </a:avLst>
          </a:prstGeom>
          <a:solidFill>
            <a:srgbClr val="FFFFFF"/>
          </a:solidFill>
          <a:ln>
            <a:noFill/>
          </a:ln>
        </p:spPr>
        <p:txBody>
          <a:bodyPr lIns="91425" tIns="45700" rIns="91425" bIns="45700" anchor="ctr" anchorCtr="0">
            <a:noAutofit/>
          </a:bodyPr>
          <a:lstStyle/>
          <a:p>
            <a:pPr lvl="0">
              <a:spcBef>
                <a:spcPts val="0"/>
              </a:spcBef>
              <a:buNone/>
            </a:pPr>
            <a:endParaRPr/>
          </a:p>
        </p:txBody>
      </p:sp>
      <p:sp>
        <p:nvSpPr>
          <p:cNvPr id="27" name="Shape 27"/>
          <p:cNvSpPr txBox="1">
            <a:spLocks noGrp="1"/>
          </p:cNvSpPr>
          <p:nvPr>
            <p:ph type="body" idx="2"/>
          </p:nvPr>
        </p:nvSpPr>
        <p:spPr>
          <a:xfrm>
            <a:off x="4761353" y="1200150"/>
            <a:ext cx="3925500" cy="3725699"/>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8" name="Shape 28"/>
          <p:cNvSpPr txBox="1">
            <a:spLocks noGrp="1"/>
          </p:cNvSpPr>
          <p:nvPr>
            <p:ph type="sldNum" idx="12"/>
          </p:nvPr>
        </p:nvSpPr>
        <p:spPr>
          <a:xfrm>
            <a:off x="8607464" y="4749873"/>
            <a:ext cx="548699"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s"/>
              <a:t>‹Nº›</a:t>
            </a:fld>
            <a:endParaRPr lang="e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9"/>
        <p:cNvGrpSpPr/>
        <p:nvPr/>
      </p:nvGrpSpPr>
      <p:grpSpPr>
        <a:xfrm>
          <a:off x="0" y="0"/>
          <a:ext cx="0" cy="0"/>
          <a:chOff x="0" y="0"/>
          <a:chExt cx="0" cy="0"/>
        </a:xfrm>
      </p:grpSpPr>
      <p:sp>
        <p:nvSpPr>
          <p:cNvPr id="30" name="Shape 30"/>
          <p:cNvSpPr/>
          <p:nvPr/>
        </p:nvSpPr>
        <p:spPr>
          <a:xfrm>
            <a:off x="372035" y="1163170"/>
            <a:ext cx="8399999" cy="3877800"/>
          </a:xfrm>
          <a:prstGeom prst="roundRect">
            <a:avLst>
              <a:gd name="adj" fmla="val 2970"/>
            </a:avLst>
          </a:prstGeom>
          <a:solidFill>
            <a:srgbClr val="FFFFFF"/>
          </a:solidFill>
          <a:ln>
            <a:noFill/>
          </a:ln>
        </p:spPr>
        <p:txBody>
          <a:bodyPr lIns="91425" tIns="45700" rIns="91425" bIns="45700" anchor="ctr" anchorCtr="0">
            <a:noAutofit/>
          </a:bodyPr>
          <a:lstStyle/>
          <a:p>
            <a:pPr lvl="0">
              <a:spcBef>
                <a:spcPts val="0"/>
              </a:spcBef>
              <a:buNone/>
            </a:pPr>
            <a:endParaRPr/>
          </a:p>
        </p:txBody>
      </p:sp>
      <p:sp>
        <p:nvSpPr>
          <p:cNvPr id="31" name="Shape 31"/>
          <p:cNvSpPr/>
          <p:nvPr/>
        </p:nvSpPr>
        <p:spPr>
          <a:xfrm rot="10800000" flipH="1">
            <a:off x="372035" y="59"/>
            <a:ext cx="8399999" cy="1049700"/>
          </a:xfrm>
          <a:prstGeom prst="round2SameRect">
            <a:avLst>
              <a:gd name="adj1" fmla="val 10590"/>
              <a:gd name="adj2" fmla="val 0"/>
            </a:avLst>
          </a:prstGeom>
          <a:solidFill>
            <a:srgbClr val="FFFFFF"/>
          </a:solidFill>
          <a:ln>
            <a:noFill/>
          </a:ln>
        </p:spPr>
        <p:txBody>
          <a:bodyPr lIns="91425" tIns="45700" rIns="91425" bIns="45700" anchor="ctr" anchorCtr="0">
            <a:noAutofit/>
          </a:bodyPr>
          <a:lstStyle/>
          <a:p>
            <a:pPr lvl="0">
              <a:spcBef>
                <a:spcPts val="0"/>
              </a:spcBef>
              <a:buNone/>
            </a:pPr>
            <a:endParaRPr/>
          </a:p>
        </p:txBody>
      </p:sp>
      <p:sp>
        <p:nvSpPr>
          <p:cNvPr id="32" name="Shape 32"/>
          <p:cNvSpPr txBox="1">
            <a:spLocks noGrp="1"/>
          </p:cNvSpPr>
          <p:nvPr>
            <p:ph type="title"/>
          </p:nvPr>
        </p:nvSpPr>
        <p:spPr>
          <a:xfrm>
            <a:off x="457200" y="139527"/>
            <a:ext cx="8229600" cy="857400"/>
          </a:xfrm>
          <a:prstGeom prst="rect">
            <a:avLst/>
          </a:prstGeom>
        </p:spPr>
        <p:txBody>
          <a:bodyPr lIns="91425" tIns="91425" rIns="91425" bIns="91425" anchor="b"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33" name="Shape 33"/>
          <p:cNvSpPr txBox="1">
            <a:spLocks noGrp="1"/>
          </p:cNvSpPr>
          <p:nvPr>
            <p:ph type="sldNum" idx="12"/>
          </p:nvPr>
        </p:nvSpPr>
        <p:spPr>
          <a:xfrm>
            <a:off x="8607464" y="4749873"/>
            <a:ext cx="548699"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s"/>
              <a:t>‹Nº›</a:t>
            </a:fld>
            <a:endParaRPr lang="e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Caption">
    <p:spTree>
      <p:nvGrpSpPr>
        <p:cNvPr id="1" name="Shape 34"/>
        <p:cNvGrpSpPr/>
        <p:nvPr/>
      </p:nvGrpSpPr>
      <p:grpSpPr>
        <a:xfrm>
          <a:off x="0" y="0"/>
          <a:ext cx="0" cy="0"/>
          <a:chOff x="0" y="0"/>
          <a:chExt cx="0" cy="0"/>
        </a:xfrm>
      </p:grpSpPr>
      <p:sp>
        <p:nvSpPr>
          <p:cNvPr id="35" name="Shape 35"/>
          <p:cNvSpPr txBox="1">
            <a:spLocks noGrp="1"/>
          </p:cNvSpPr>
          <p:nvPr>
            <p:ph type="body" idx="1"/>
          </p:nvPr>
        </p:nvSpPr>
        <p:spPr>
          <a:xfrm>
            <a:off x="372035" y="4276652"/>
            <a:ext cx="8399999" cy="649199"/>
          </a:xfrm>
          <a:prstGeom prst="rect">
            <a:avLst/>
          </a:prstGeom>
        </p:spPr>
        <p:txBody>
          <a:bodyPr lIns="91425" tIns="91425" rIns="91425" bIns="91425" anchor="t" anchorCtr="0"/>
          <a:lstStyle>
            <a:lvl1pPr lvl="0">
              <a:spcBef>
                <a:spcPts val="0"/>
              </a:spcBef>
              <a:buClr>
                <a:schemeClr val="lt1"/>
              </a:buClr>
              <a:buSzPct val="100000"/>
              <a:buNone/>
              <a:defRPr sz="2400" b="1">
                <a:solidFill>
                  <a:schemeClr val="lt1"/>
                </a:solidFill>
              </a:defRPr>
            </a:lvl1pPr>
          </a:lstStyle>
          <a:p>
            <a:endParaRPr/>
          </a:p>
        </p:txBody>
      </p:sp>
      <p:sp>
        <p:nvSpPr>
          <p:cNvPr id="36" name="Shape 36"/>
          <p:cNvSpPr/>
          <p:nvPr/>
        </p:nvSpPr>
        <p:spPr>
          <a:xfrm>
            <a:off x="372035" y="233279"/>
            <a:ext cx="8399999" cy="3868499"/>
          </a:xfrm>
          <a:prstGeom prst="roundRect">
            <a:avLst>
              <a:gd name="adj" fmla="val 2776"/>
            </a:avLst>
          </a:prstGeom>
          <a:solidFill>
            <a:srgbClr val="FFFFFF"/>
          </a:solidFill>
          <a:ln>
            <a:noFill/>
          </a:ln>
        </p:spPr>
        <p:txBody>
          <a:bodyPr lIns="91425" tIns="45700" rIns="91425" bIns="45700" anchor="ctr" anchorCtr="0">
            <a:noAutofit/>
          </a:bodyPr>
          <a:lstStyle/>
          <a:p>
            <a:pPr lvl="0">
              <a:spcBef>
                <a:spcPts val="0"/>
              </a:spcBef>
              <a:buNone/>
            </a:pPr>
            <a:endParaRPr/>
          </a:p>
        </p:txBody>
      </p:sp>
      <p:sp>
        <p:nvSpPr>
          <p:cNvPr id="37" name="Shape 37"/>
          <p:cNvSpPr txBox="1">
            <a:spLocks noGrp="1"/>
          </p:cNvSpPr>
          <p:nvPr>
            <p:ph type="sldNum" idx="12"/>
          </p:nvPr>
        </p:nvSpPr>
        <p:spPr>
          <a:xfrm>
            <a:off x="8607464" y="4749873"/>
            <a:ext cx="548699"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s"/>
              <a:t>‹Nº›</a:t>
            </a:fld>
            <a:endParaRPr lang="e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38"/>
        <p:cNvGrpSpPr/>
        <p:nvPr/>
      </p:nvGrpSpPr>
      <p:grpSpPr>
        <a:xfrm>
          <a:off x="0" y="0"/>
          <a:ext cx="0" cy="0"/>
          <a:chOff x="0" y="0"/>
          <a:chExt cx="0" cy="0"/>
        </a:xfrm>
      </p:grpSpPr>
      <p:sp>
        <p:nvSpPr>
          <p:cNvPr id="39" name="Shape 39"/>
          <p:cNvSpPr/>
          <p:nvPr/>
        </p:nvSpPr>
        <p:spPr>
          <a:xfrm>
            <a:off x="372035" y="235584"/>
            <a:ext cx="8399999" cy="4672199"/>
          </a:xfrm>
          <a:prstGeom prst="roundRect">
            <a:avLst>
              <a:gd name="adj" fmla="val 2255"/>
            </a:avLst>
          </a:prstGeom>
          <a:solidFill>
            <a:srgbClr val="FFFFFF"/>
          </a:solidFill>
          <a:ln>
            <a:noFill/>
          </a:ln>
        </p:spPr>
        <p:txBody>
          <a:bodyPr lIns="91425" tIns="45700" rIns="91425" bIns="45700" anchor="ctr" anchorCtr="0">
            <a:noAutofit/>
          </a:bodyPr>
          <a:lstStyle/>
          <a:p>
            <a:pPr lvl="0">
              <a:spcBef>
                <a:spcPts val="0"/>
              </a:spcBef>
              <a:buNone/>
            </a:pPr>
            <a:endParaRPr/>
          </a:p>
        </p:txBody>
      </p:sp>
      <p:sp>
        <p:nvSpPr>
          <p:cNvPr id="40" name="Shape 40"/>
          <p:cNvSpPr txBox="1">
            <a:spLocks noGrp="1"/>
          </p:cNvSpPr>
          <p:nvPr>
            <p:ph type="sldNum" idx="12"/>
          </p:nvPr>
        </p:nvSpPr>
        <p:spPr>
          <a:xfrm>
            <a:off x="8607464" y="4749873"/>
            <a:ext cx="548699"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s"/>
              <a:t>‹Nº›</a:t>
            </a:fld>
            <a:endParaRPr lang="e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457200" y="139527"/>
            <a:ext cx="8229600" cy="857400"/>
          </a:xfrm>
          <a:prstGeom prst="rect">
            <a:avLst/>
          </a:prstGeom>
          <a:noFill/>
          <a:ln>
            <a:noFill/>
          </a:ln>
        </p:spPr>
        <p:txBody>
          <a:bodyPr lIns="91425" tIns="91425" rIns="91425" bIns="91425" anchor="b" anchorCtr="0"/>
          <a:lstStyle>
            <a:lvl1pPr lvl="0">
              <a:spcBef>
                <a:spcPts val="0"/>
              </a:spcBef>
              <a:buClr>
                <a:schemeClr val="dk2"/>
              </a:buClr>
              <a:buSzPct val="100000"/>
              <a:buNone/>
              <a:defRPr sz="3600" b="1">
                <a:solidFill>
                  <a:schemeClr val="dk2"/>
                </a:solidFill>
              </a:defRPr>
            </a:lvl1pPr>
            <a:lvl2pPr lvl="1">
              <a:spcBef>
                <a:spcPts val="0"/>
              </a:spcBef>
              <a:buClr>
                <a:schemeClr val="dk2"/>
              </a:buClr>
              <a:buSzPct val="100000"/>
              <a:buNone/>
              <a:defRPr sz="3600" b="1">
                <a:solidFill>
                  <a:schemeClr val="dk2"/>
                </a:solidFill>
              </a:defRPr>
            </a:lvl2pPr>
            <a:lvl3pPr lvl="2">
              <a:spcBef>
                <a:spcPts val="0"/>
              </a:spcBef>
              <a:buClr>
                <a:schemeClr val="dk2"/>
              </a:buClr>
              <a:buSzPct val="100000"/>
              <a:buNone/>
              <a:defRPr sz="3600" b="1">
                <a:solidFill>
                  <a:schemeClr val="dk2"/>
                </a:solidFill>
              </a:defRPr>
            </a:lvl3pPr>
            <a:lvl4pPr lvl="3">
              <a:spcBef>
                <a:spcPts val="0"/>
              </a:spcBef>
              <a:buClr>
                <a:schemeClr val="dk2"/>
              </a:buClr>
              <a:buSzPct val="100000"/>
              <a:buNone/>
              <a:defRPr sz="3600" b="1">
                <a:solidFill>
                  <a:schemeClr val="dk2"/>
                </a:solidFill>
              </a:defRPr>
            </a:lvl4pPr>
            <a:lvl5pPr lvl="4">
              <a:spcBef>
                <a:spcPts val="0"/>
              </a:spcBef>
              <a:buClr>
                <a:schemeClr val="dk2"/>
              </a:buClr>
              <a:buSzPct val="100000"/>
              <a:buNone/>
              <a:defRPr sz="3600" b="1">
                <a:solidFill>
                  <a:schemeClr val="dk2"/>
                </a:solidFill>
              </a:defRPr>
            </a:lvl5pPr>
            <a:lvl6pPr lvl="5">
              <a:spcBef>
                <a:spcPts val="0"/>
              </a:spcBef>
              <a:buClr>
                <a:schemeClr val="dk2"/>
              </a:buClr>
              <a:buSzPct val="100000"/>
              <a:buNone/>
              <a:defRPr sz="3600" b="1">
                <a:solidFill>
                  <a:schemeClr val="dk2"/>
                </a:solidFill>
              </a:defRPr>
            </a:lvl6pPr>
            <a:lvl7pPr lvl="6">
              <a:spcBef>
                <a:spcPts val="0"/>
              </a:spcBef>
              <a:buClr>
                <a:schemeClr val="dk2"/>
              </a:buClr>
              <a:buSzPct val="100000"/>
              <a:buNone/>
              <a:defRPr sz="3600" b="1">
                <a:solidFill>
                  <a:schemeClr val="dk2"/>
                </a:solidFill>
              </a:defRPr>
            </a:lvl7pPr>
            <a:lvl8pPr lvl="7">
              <a:spcBef>
                <a:spcPts val="0"/>
              </a:spcBef>
              <a:buClr>
                <a:schemeClr val="dk2"/>
              </a:buClr>
              <a:buSzPct val="100000"/>
              <a:buNone/>
              <a:defRPr sz="3600" b="1">
                <a:solidFill>
                  <a:schemeClr val="dk2"/>
                </a:solidFill>
              </a:defRPr>
            </a:lvl8pPr>
            <a:lvl9pPr lvl="8">
              <a:spcBef>
                <a:spcPts val="0"/>
              </a:spcBef>
              <a:buClr>
                <a:schemeClr val="dk2"/>
              </a:buClr>
              <a:buSzPct val="100000"/>
              <a:buNone/>
              <a:defRPr sz="3600" b="1">
                <a:solidFill>
                  <a:schemeClr val="dk2"/>
                </a:solidFill>
              </a:defRPr>
            </a:lvl9pPr>
          </a:lstStyle>
          <a:p>
            <a:endParaRPr/>
          </a:p>
        </p:txBody>
      </p:sp>
      <p:sp>
        <p:nvSpPr>
          <p:cNvPr id="7" name="Shape 7"/>
          <p:cNvSpPr txBox="1">
            <a:spLocks noGrp="1"/>
          </p:cNvSpPr>
          <p:nvPr>
            <p:ph type="body" idx="1"/>
          </p:nvPr>
        </p:nvSpPr>
        <p:spPr>
          <a:xfrm>
            <a:off x="457200" y="1200150"/>
            <a:ext cx="8229600" cy="3725699"/>
          </a:xfrm>
          <a:prstGeom prst="rect">
            <a:avLst/>
          </a:prstGeom>
          <a:noFill/>
          <a:ln>
            <a:noFill/>
          </a:ln>
        </p:spPr>
        <p:txBody>
          <a:bodyPr lIns="91425" tIns="91425" rIns="91425" bIns="91425" anchor="t" anchorCtr="0"/>
          <a:lstStyle>
            <a:lvl1pPr lvl="0">
              <a:spcBef>
                <a:spcPts val="600"/>
              </a:spcBef>
              <a:buClr>
                <a:schemeClr val="dk1"/>
              </a:buClr>
              <a:buSzPct val="100000"/>
              <a:defRPr sz="3000">
                <a:solidFill>
                  <a:schemeClr val="dk1"/>
                </a:solidFill>
              </a:defRPr>
            </a:lvl1pPr>
            <a:lvl2pPr lvl="1">
              <a:spcBef>
                <a:spcPts val="480"/>
              </a:spcBef>
              <a:buClr>
                <a:schemeClr val="dk1"/>
              </a:buClr>
              <a:buSzPct val="100000"/>
              <a:defRPr sz="2400">
                <a:solidFill>
                  <a:schemeClr val="dk1"/>
                </a:solidFill>
              </a:defRPr>
            </a:lvl2pPr>
            <a:lvl3pPr lvl="2">
              <a:spcBef>
                <a:spcPts val="480"/>
              </a:spcBef>
              <a:buClr>
                <a:schemeClr val="dk1"/>
              </a:buClr>
              <a:buSzPct val="100000"/>
              <a:defRPr sz="2400">
                <a:solidFill>
                  <a:schemeClr val="dk1"/>
                </a:solidFill>
              </a:defRPr>
            </a:lvl3pPr>
            <a:lvl4pPr lvl="3">
              <a:spcBef>
                <a:spcPts val="360"/>
              </a:spcBef>
              <a:buClr>
                <a:schemeClr val="dk1"/>
              </a:buClr>
              <a:buSzPct val="100000"/>
              <a:defRPr sz="1800">
                <a:solidFill>
                  <a:schemeClr val="dk1"/>
                </a:solidFill>
              </a:defRPr>
            </a:lvl4pPr>
            <a:lvl5pPr lvl="4">
              <a:spcBef>
                <a:spcPts val="360"/>
              </a:spcBef>
              <a:buClr>
                <a:schemeClr val="dk1"/>
              </a:buClr>
              <a:buSzPct val="100000"/>
              <a:defRPr sz="1800">
                <a:solidFill>
                  <a:schemeClr val="dk1"/>
                </a:solidFill>
              </a:defRPr>
            </a:lvl5pPr>
            <a:lvl6pPr lvl="5">
              <a:spcBef>
                <a:spcPts val="360"/>
              </a:spcBef>
              <a:buClr>
                <a:schemeClr val="dk1"/>
              </a:buClr>
              <a:buSzPct val="100000"/>
              <a:defRPr sz="1800">
                <a:solidFill>
                  <a:schemeClr val="dk1"/>
                </a:solidFill>
              </a:defRPr>
            </a:lvl6pPr>
            <a:lvl7pPr lvl="6">
              <a:spcBef>
                <a:spcPts val="360"/>
              </a:spcBef>
              <a:buClr>
                <a:schemeClr val="dk1"/>
              </a:buClr>
              <a:buSzPct val="100000"/>
              <a:defRPr sz="1800">
                <a:solidFill>
                  <a:schemeClr val="dk1"/>
                </a:solidFill>
              </a:defRPr>
            </a:lvl7pPr>
            <a:lvl8pPr lvl="7">
              <a:spcBef>
                <a:spcPts val="360"/>
              </a:spcBef>
              <a:buClr>
                <a:schemeClr val="dk1"/>
              </a:buClr>
              <a:buSzPct val="100000"/>
              <a:defRPr sz="1800">
                <a:solidFill>
                  <a:schemeClr val="dk1"/>
                </a:solidFill>
              </a:defRPr>
            </a:lvl8pPr>
            <a:lvl9pPr lvl="8">
              <a:spcBef>
                <a:spcPts val="360"/>
              </a:spcBef>
              <a:buClr>
                <a:schemeClr val="dk1"/>
              </a:buClr>
              <a:buSzPct val="100000"/>
              <a:defRPr sz="1800">
                <a:solidFill>
                  <a:schemeClr val="dk1"/>
                </a:solidFill>
              </a:defRPr>
            </a:lvl9pPr>
          </a:lstStyle>
          <a:p>
            <a:endParaRPr/>
          </a:p>
        </p:txBody>
      </p:sp>
      <p:sp>
        <p:nvSpPr>
          <p:cNvPr id="8" name="Shape 8"/>
          <p:cNvSpPr txBox="1">
            <a:spLocks noGrp="1"/>
          </p:cNvSpPr>
          <p:nvPr>
            <p:ph type="sldNum" idx="12"/>
          </p:nvPr>
        </p:nvSpPr>
        <p:spPr>
          <a:xfrm>
            <a:off x="8607464" y="4749873"/>
            <a:ext cx="548699" cy="393600"/>
          </a:xfrm>
          <a:prstGeom prst="rect">
            <a:avLst/>
          </a:prstGeom>
          <a:noFill/>
          <a:ln>
            <a:noFill/>
          </a:ln>
        </p:spPr>
        <p:txBody>
          <a:bodyPr lIns="91425" tIns="91425" rIns="91425" bIns="91425" anchor="ctr" anchorCtr="0">
            <a:noAutofit/>
          </a:bodyPr>
          <a:lstStyle/>
          <a:p>
            <a:pPr lvl="0" algn="r">
              <a:spcBef>
                <a:spcPts val="0"/>
              </a:spcBef>
              <a:buNone/>
            </a:pPr>
            <a:fld id="{00000000-1234-1234-1234-123412341234}" type="slidenum">
              <a:rPr lang="es" sz="1300">
                <a:solidFill>
                  <a:schemeClr val="lt1"/>
                </a:solidFill>
              </a:rPr>
              <a:t>‹Nº›</a:t>
            </a:fld>
            <a:endParaRPr lang="es" sz="1300">
              <a:solidFill>
                <a:schemeClr val="lt1"/>
              </a:solidFil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howtodoinjava.com/2014/09/25/hibernate-jpa-cascade-types/"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tackoverflow.com/questions/5862680/whats-the-advantage-of-persist-vs-save-in-hibernate"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hibernate.org/orm/"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4"/>
        <p:cNvGrpSpPr/>
        <p:nvPr/>
      </p:nvGrpSpPr>
      <p:grpSpPr>
        <a:xfrm>
          <a:off x="0" y="0"/>
          <a:ext cx="0" cy="0"/>
          <a:chOff x="0" y="0"/>
          <a:chExt cx="0" cy="0"/>
        </a:xfrm>
      </p:grpSpPr>
      <p:sp>
        <p:nvSpPr>
          <p:cNvPr id="45" name="Shape 45"/>
          <p:cNvSpPr txBox="1">
            <a:spLocks noGrp="1"/>
          </p:cNvSpPr>
          <p:nvPr>
            <p:ph type="ctrTitle"/>
          </p:nvPr>
        </p:nvSpPr>
        <p:spPr>
          <a:xfrm>
            <a:off x="685800" y="473108"/>
            <a:ext cx="7772400" cy="2842199"/>
          </a:xfrm>
          <a:prstGeom prst="rect">
            <a:avLst/>
          </a:prstGeom>
        </p:spPr>
        <p:txBody>
          <a:bodyPr lIns="91425" tIns="91425" rIns="91425" bIns="91425" anchor="b" anchorCtr="0">
            <a:noAutofit/>
          </a:bodyPr>
          <a:lstStyle/>
          <a:p>
            <a:pPr lvl="0">
              <a:spcBef>
                <a:spcPts val="0"/>
              </a:spcBef>
              <a:buNone/>
            </a:pPr>
            <a:r>
              <a:rPr lang="es"/>
              <a:t>Persistencia con Hibernate</a:t>
            </a:r>
          </a:p>
        </p:txBody>
      </p:sp>
      <p:sp>
        <p:nvSpPr>
          <p:cNvPr id="46" name="Shape 46"/>
          <p:cNvSpPr txBox="1">
            <a:spLocks noGrp="1"/>
          </p:cNvSpPr>
          <p:nvPr>
            <p:ph type="subTitle" idx="1"/>
          </p:nvPr>
        </p:nvSpPr>
        <p:spPr>
          <a:xfrm>
            <a:off x="685800" y="3896921"/>
            <a:ext cx="7772400" cy="460800"/>
          </a:xfrm>
          <a:prstGeom prst="rect">
            <a:avLst/>
          </a:prstGeom>
        </p:spPr>
        <p:txBody>
          <a:bodyPr lIns="91425" tIns="91425" rIns="91425" bIns="91425" anchor="ctr" anchorCtr="0">
            <a:noAutofit/>
          </a:bodyPr>
          <a:lstStyle/>
          <a:p>
            <a:pPr lvl="0">
              <a:spcBef>
                <a:spcPts val="0"/>
              </a:spcBef>
              <a:buNone/>
            </a:pPr>
            <a:r>
              <a:rPr lang="es"/>
              <a:t>Realizado por A.Garay (dpto.de Informática)</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Shape 106"/>
          <p:cNvSpPr txBox="1">
            <a:spLocks noGrp="1"/>
          </p:cNvSpPr>
          <p:nvPr>
            <p:ph type="title"/>
          </p:nvPr>
        </p:nvSpPr>
        <p:spPr>
          <a:xfrm>
            <a:off x="457200" y="139527"/>
            <a:ext cx="8229600" cy="857400"/>
          </a:xfrm>
          <a:prstGeom prst="rect">
            <a:avLst/>
          </a:prstGeom>
        </p:spPr>
        <p:txBody>
          <a:bodyPr lIns="91425" tIns="91425" rIns="91425" bIns="91425" anchor="b" anchorCtr="0">
            <a:noAutofit/>
          </a:bodyPr>
          <a:lstStyle/>
          <a:p>
            <a:pPr lvl="0">
              <a:spcBef>
                <a:spcPts val="0"/>
              </a:spcBef>
              <a:buNone/>
            </a:pPr>
            <a:r>
              <a:rPr lang="es" sz="3400"/>
              <a:t>Recuperar una lista de POJO’s</a:t>
            </a:r>
          </a:p>
        </p:txBody>
      </p:sp>
      <p:sp>
        <p:nvSpPr>
          <p:cNvPr id="107" name="Shape 107"/>
          <p:cNvSpPr txBox="1">
            <a:spLocks noGrp="1"/>
          </p:cNvSpPr>
          <p:nvPr>
            <p:ph type="body" idx="1"/>
          </p:nvPr>
        </p:nvSpPr>
        <p:spPr>
          <a:xfrm>
            <a:off x="457200" y="1200150"/>
            <a:ext cx="8229600" cy="935699"/>
          </a:xfrm>
          <a:prstGeom prst="rect">
            <a:avLst/>
          </a:prstGeom>
        </p:spPr>
        <p:txBody>
          <a:bodyPr lIns="91425" tIns="91425" rIns="91425" bIns="91425" anchor="t" anchorCtr="0">
            <a:noAutofit/>
          </a:bodyPr>
          <a:lstStyle/>
          <a:p>
            <a:pPr marL="457200" lvl="0" indent="-342900" rtl="0">
              <a:spcBef>
                <a:spcPts val="0"/>
              </a:spcBef>
              <a:buSzPct val="100000"/>
            </a:pPr>
            <a:r>
              <a:rPr lang="es" sz="1800"/>
              <a:t>Utilizaremos un lenguaje de consultas propio de Hibernate, llamado HQL (hibernate query language)</a:t>
            </a:r>
          </a:p>
        </p:txBody>
      </p:sp>
      <p:pic>
        <p:nvPicPr>
          <p:cNvPr id="108" name="Shape 108"/>
          <p:cNvPicPr preferRelativeResize="0"/>
          <p:nvPr/>
        </p:nvPicPr>
        <p:blipFill>
          <a:blip r:embed="rId3">
            <a:alphaModFix/>
          </a:blip>
          <a:stretch>
            <a:fillRect/>
          </a:stretch>
        </p:blipFill>
        <p:spPr>
          <a:xfrm>
            <a:off x="708500" y="2266225"/>
            <a:ext cx="7882299" cy="1210000"/>
          </a:xfrm>
          <a:prstGeom prst="rect">
            <a:avLst/>
          </a:prstGeom>
          <a:noFill/>
          <a:ln>
            <a:noFill/>
          </a:ln>
        </p:spPr>
      </p:pic>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Shape 113"/>
          <p:cNvSpPr txBox="1">
            <a:spLocks noGrp="1"/>
          </p:cNvSpPr>
          <p:nvPr>
            <p:ph type="title"/>
          </p:nvPr>
        </p:nvSpPr>
        <p:spPr>
          <a:xfrm>
            <a:off x="457200" y="139527"/>
            <a:ext cx="8229600" cy="857400"/>
          </a:xfrm>
          <a:prstGeom prst="rect">
            <a:avLst/>
          </a:prstGeom>
        </p:spPr>
        <p:txBody>
          <a:bodyPr lIns="91425" tIns="91425" rIns="91425" bIns="91425" anchor="b" anchorCtr="0">
            <a:noAutofit/>
          </a:bodyPr>
          <a:lstStyle/>
          <a:p>
            <a:pPr lvl="0">
              <a:spcBef>
                <a:spcPts val="0"/>
              </a:spcBef>
              <a:buNone/>
            </a:pPr>
            <a:r>
              <a:rPr lang="es"/>
              <a:t>Actualizar un POJO (merge ó save)</a:t>
            </a:r>
          </a:p>
        </p:txBody>
      </p:sp>
      <p:pic>
        <p:nvPicPr>
          <p:cNvPr id="114" name="Shape 114"/>
          <p:cNvPicPr preferRelativeResize="0"/>
          <p:nvPr/>
        </p:nvPicPr>
        <p:blipFill>
          <a:blip r:embed="rId3">
            <a:alphaModFix/>
          </a:blip>
          <a:stretch>
            <a:fillRect/>
          </a:stretch>
        </p:blipFill>
        <p:spPr>
          <a:xfrm>
            <a:off x="457200" y="1340175"/>
            <a:ext cx="8151625" cy="2275450"/>
          </a:xfrm>
          <a:prstGeom prst="rect">
            <a:avLst/>
          </a:prstGeom>
          <a:noFill/>
          <a:ln>
            <a:noFill/>
          </a:ln>
        </p:spPr>
      </p:pic>
      <p:sp>
        <p:nvSpPr>
          <p:cNvPr id="115" name="Shape 115"/>
          <p:cNvSpPr/>
          <p:nvPr/>
        </p:nvSpPr>
        <p:spPr>
          <a:xfrm>
            <a:off x="7573500" y="1831225"/>
            <a:ext cx="479399" cy="457800"/>
          </a:xfrm>
          <a:prstGeom prst="roundRect">
            <a:avLst>
              <a:gd name="adj" fmla="val 16667"/>
            </a:avLst>
          </a:prstGeom>
          <a:no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cxnSp>
        <p:nvCxnSpPr>
          <p:cNvPr id="116" name="Shape 116"/>
          <p:cNvCxnSpPr>
            <a:endCxn id="115" idx="2"/>
          </p:cNvCxnSpPr>
          <p:nvPr/>
        </p:nvCxnSpPr>
        <p:spPr>
          <a:xfrm rot="10800000" flipH="1">
            <a:off x="7366499" y="2289025"/>
            <a:ext cx="446700" cy="936600"/>
          </a:xfrm>
          <a:prstGeom prst="straightConnector1">
            <a:avLst/>
          </a:prstGeom>
          <a:noFill/>
          <a:ln w="19050" cap="flat" cmpd="sng">
            <a:solidFill>
              <a:schemeClr val="dk2"/>
            </a:solidFill>
            <a:prstDash val="solid"/>
            <a:round/>
            <a:headEnd type="none" w="lg" len="lg"/>
            <a:tailEnd type="triangle" w="lg" len="lg"/>
          </a:ln>
        </p:spPr>
      </p:cxnSp>
      <p:sp>
        <p:nvSpPr>
          <p:cNvPr id="117" name="Shape 117"/>
          <p:cNvSpPr txBox="1"/>
          <p:nvPr/>
        </p:nvSpPr>
        <p:spPr>
          <a:xfrm>
            <a:off x="6046925" y="3139125"/>
            <a:ext cx="2714099" cy="544800"/>
          </a:xfrm>
          <a:prstGeom prst="rect">
            <a:avLst/>
          </a:prstGeom>
          <a:noFill/>
          <a:ln>
            <a:noFill/>
          </a:ln>
        </p:spPr>
        <p:txBody>
          <a:bodyPr lIns="91425" tIns="91425" rIns="91425" bIns="91425" anchor="t" anchorCtr="0">
            <a:noAutofit/>
          </a:bodyPr>
          <a:lstStyle/>
          <a:p>
            <a:pPr lvl="0" rtl="0">
              <a:spcBef>
                <a:spcPts val="0"/>
              </a:spcBef>
              <a:buNone/>
            </a:pPr>
            <a:r>
              <a:rPr lang="es"/>
              <a:t>Introducir aquí el id del POJO a actualizar</a:t>
            </a:r>
          </a:p>
        </p:txBody>
      </p:sp>
      <p:cxnSp>
        <p:nvCxnSpPr>
          <p:cNvPr id="118" name="Shape 118"/>
          <p:cNvCxnSpPr/>
          <p:nvPr/>
        </p:nvCxnSpPr>
        <p:spPr>
          <a:xfrm>
            <a:off x="664725" y="2691625"/>
            <a:ext cx="5415899" cy="0"/>
          </a:xfrm>
          <a:prstGeom prst="straightConnector1">
            <a:avLst/>
          </a:prstGeom>
          <a:noFill/>
          <a:ln w="19050" cap="flat" cmpd="sng">
            <a:solidFill>
              <a:schemeClr val="dk2"/>
            </a:solidFill>
            <a:prstDash val="solid"/>
            <a:round/>
            <a:headEnd type="none" w="lg" len="lg"/>
            <a:tailEnd type="none" w="lg" len="lg"/>
          </a:ln>
        </p:spPr>
      </p:cxnSp>
      <p:cxnSp>
        <p:nvCxnSpPr>
          <p:cNvPr id="119" name="Shape 119"/>
          <p:cNvCxnSpPr/>
          <p:nvPr/>
        </p:nvCxnSpPr>
        <p:spPr>
          <a:xfrm rot="10800000">
            <a:off x="4217100" y="2680724"/>
            <a:ext cx="490499" cy="1580100"/>
          </a:xfrm>
          <a:prstGeom prst="straightConnector1">
            <a:avLst/>
          </a:prstGeom>
          <a:noFill/>
          <a:ln w="19050" cap="flat" cmpd="sng">
            <a:solidFill>
              <a:schemeClr val="dk2"/>
            </a:solidFill>
            <a:prstDash val="solid"/>
            <a:round/>
            <a:headEnd type="none" w="lg" len="lg"/>
            <a:tailEnd type="triangle" w="lg" len="lg"/>
          </a:ln>
        </p:spPr>
      </p:cxnSp>
      <p:sp>
        <p:nvSpPr>
          <p:cNvPr id="120" name="Shape 120"/>
          <p:cNvSpPr txBox="1"/>
          <p:nvPr/>
        </p:nvSpPr>
        <p:spPr>
          <a:xfrm>
            <a:off x="3760925" y="4205925"/>
            <a:ext cx="3409500" cy="544800"/>
          </a:xfrm>
          <a:prstGeom prst="rect">
            <a:avLst/>
          </a:prstGeom>
          <a:noFill/>
          <a:ln>
            <a:noFill/>
          </a:ln>
        </p:spPr>
        <p:txBody>
          <a:bodyPr lIns="91425" tIns="91425" rIns="91425" bIns="91425" anchor="t" anchorCtr="0">
            <a:noAutofit/>
          </a:bodyPr>
          <a:lstStyle/>
          <a:p>
            <a:pPr lvl="0" rtl="0">
              <a:spcBef>
                <a:spcPts val="0"/>
              </a:spcBef>
              <a:buNone/>
            </a:pPr>
            <a:r>
              <a:rPr lang="es"/>
              <a:t>Aquí haremos los cambios que consideremos oportunos en el POJO</a:t>
            </a:r>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Shape 125"/>
          <p:cNvSpPr txBox="1">
            <a:spLocks noGrp="1"/>
          </p:cNvSpPr>
          <p:nvPr>
            <p:ph type="title"/>
          </p:nvPr>
        </p:nvSpPr>
        <p:spPr>
          <a:xfrm>
            <a:off x="457200" y="139527"/>
            <a:ext cx="8229600" cy="857400"/>
          </a:xfrm>
          <a:prstGeom prst="rect">
            <a:avLst/>
          </a:prstGeom>
        </p:spPr>
        <p:txBody>
          <a:bodyPr lIns="91425" tIns="91425" rIns="91425" bIns="91425" anchor="b" anchorCtr="0">
            <a:noAutofit/>
          </a:bodyPr>
          <a:lstStyle/>
          <a:p>
            <a:pPr lvl="0">
              <a:spcBef>
                <a:spcPts val="0"/>
              </a:spcBef>
              <a:buNone/>
            </a:pPr>
            <a:r>
              <a:rPr lang="es"/>
              <a:t>Borrar un POJO (delete)</a:t>
            </a:r>
          </a:p>
        </p:txBody>
      </p:sp>
      <p:pic>
        <p:nvPicPr>
          <p:cNvPr id="126" name="Shape 126"/>
          <p:cNvPicPr preferRelativeResize="0"/>
          <p:nvPr/>
        </p:nvPicPr>
        <p:blipFill>
          <a:blip r:embed="rId3">
            <a:alphaModFix/>
          </a:blip>
          <a:stretch>
            <a:fillRect/>
          </a:stretch>
        </p:blipFill>
        <p:spPr>
          <a:xfrm>
            <a:off x="555600" y="1427375"/>
            <a:ext cx="8131199" cy="1825868"/>
          </a:xfrm>
          <a:prstGeom prst="rect">
            <a:avLst/>
          </a:prstGeom>
          <a:noFill/>
          <a:ln>
            <a:noFill/>
          </a:ln>
        </p:spPr>
      </p:pic>
      <p:sp>
        <p:nvSpPr>
          <p:cNvPr id="127" name="Shape 127"/>
          <p:cNvSpPr/>
          <p:nvPr/>
        </p:nvSpPr>
        <p:spPr>
          <a:xfrm>
            <a:off x="7497300" y="1907425"/>
            <a:ext cx="479399" cy="457800"/>
          </a:xfrm>
          <a:prstGeom prst="roundRect">
            <a:avLst>
              <a:gd name="adj" fmla="val 16667"/>
            </a:avLst>
          </a:prstGeom>
          <a:no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cxnSp>
        <p:nvCxnSpPr>
          <p:cNvPr id="128" name="Shape 128"/>
          <p:cNvCxnSpPr>
            <a:endCxn id="127" idx="2"/>
          </p:cNvCxnSpPr>
          <p:nvPr/>
        </p:nvCxnSpPr>
        <p:spPr>
          <a:xfrm rot="10800000" flipH="1">
            <a:off x="6255000" y="2365225"/>
            <a:ext cx="1482000" cy="1133100"/>
          </a:xfrm>
          <a:prstGeom prst="straightConnector1">
            <a:avLst/>
          </a:prstGeom>
          <a:noFill/>
          <a:ln w="19050" cap="flat" cmpd="sng">
            <a:solidFill>
              <a:schemeClr val="dk2"/>
            </a:solidFill>
            <a:prstDash val="solid"/>
            <a:round/>
            <a:headEnd type="none" w="lg" len="lg"/>
            <a:tailEnd type="triangle" w="lg" len="lg"/>
          </a:ln>
        </p:spPr>
      </p:cxnSp>
      <p:sp>
        <p:nvSpPr>
          <p:cNvPr id="129" name="Shape 129"/>
          <p:cNvSpPr txBox="1"/>
          <p:nvPr/>
        </p:nvSpPr>
        <p:spPr>
          <a:xfrm>
            <a:off x="5056325" y="3443925"/>
            <a:ext cx="3192899" cy="544800"/>
          </a:xfrm>
          <a:prstGeom prst="rect">
            <a:avLst/>
          </a:prstGeom>
          <a:noFill/>
          <a:ln>
            <a:noFill/>
          </a:ln>
        </p:spPr>
        <p:txBody>
          <a:bodyPr lIns="91425" tIns="91425" rIns="91425" bIns="91425" anchor="t" anchorCtr="0">
            <a:noAutofit/>
          </a:bodyPr>
          <a:lstStyle/>
          <a:p>
            <a:pPr lvl="0" rtl="0">
              <a:spcBef>
                <a:spcPts val="0"/>
              </a:spcBef>
              <a:buNone/>
            </a:pPr>
            <a:r>
              <a:rPr lang="es"/>
              <a:t>Introducir aquí el id del POJO a borrar</a:t>
            </a:r>
          </a:p>
        </p:txBody>
      </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Shape 134"/>
          <p:cNvSpPr txBox="1">
            <a:spLocks noGrp="1"/>
          </p:cNvSpPr>
          <p:nvPr>
            <p:ph type="title"/>
          </p:nvPr>
        </p:nvSpPr>
        <p:spPr>
          <a:xfrm>
            <a:off x="457200" y="139527"/>
            <a:ext cx="8229600" cy="857400"/>
          </a:xfrm>
          <a:prstGeom prst="rect">
            <a:avLst/>
          </a:prstGeom>
        </p:spPr>
        <p:txBody>
          <a:bodyPr lIns="91425" tIns="91425" rIns="91425" bIns="91425" anchor="b" anchorCtr="0">
            <a:noAutofit/>
          </a:bodyPr>
          <a:lstStyle/>
          <a:p>
            <a:pPr lvl="0">
              <a:spcBef>
                <a:spcPts val="0"/>
              </a:spcBef>
              <a:buNone/>
            </a:pPr>
            <a:r>
              <a:rPr lang="es"/>
              <a:t>Composición de POJO’s</a:t>
            </a:r>
          </a:p>
        </p:txBody>
      </p:sp>
      <p:sp>
        <p:nvSpPr>
          <p:cNvPr id="135" name="Shape 135"/>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marL="457200" lvl="0" indent="-342900" rtl="0">
              <a:spcBef>
                <a:spcPts val="0"/>
              </a:spcBef>
              <a:buSzPct val="100000"/>
            </a:pPr>
            <a:r>
              <a:rPr lang="es" sz="1800"/>
              <a:t>Trabajar con un único POJO, o con POJO’s que no se relacionen con otros es relativamente sencillo, y no harían imprescindible un framework de persistencia.</a:t>
            </a:r>
          </a:p>
          <a:p>
            <a:pPr marL="457200" lvl="0" indent="-342900" rtl="0">
              <a:spcBef>
                <a:spcPts val="0"/>
              </a:spcBef>
              <a:buSzPct val="100000"/>
            </a:pPr>
            <a:r>
              <a:rPr lang="es" sz="1800"/>
              <a:t>El “problema” viene cuando un POJO se relaciona con otros, y esa relación puede ser de tres tipos.</a:t>
            </a:r>
          </a:p>
          <a:p>
            <a:pPr marL="914400" lvl="1" indent="-342900" rtl="0">
              <a:spcBef>
                <a:spcPts val="0"/>
              </a:spcBef>
              <a:buSzPct val="100000"/>
            </a:pPr>
            <a:r>
              <a:rPr lang="es" sz="1800"/>
              <a:t>Uno a uno (1:1)</a:t>
            </a:r>
          </a:p>
          <a:p>
            <a:pPr marL="914400" lvl="1" indent="-342900" rtl="0">
              <a:spcBef>
                <a:spcPts val="0"/>
              </a:spcBef>
              <a:buSzPct val="100000"/>
            </a:pPr>
            <a:r>
              <a:rPr lang="es" sz="1800"/>
              <a:t>Uno a varios ó varios a uno. (1:N ó N:1)</a:t>
            </a:r>
          </a:p>
          <a:p>
            <a:pPr marL="914400" lvl="1" indent="-342900" rtl="0">
              <a:spcBef>
                <a:spcPts val="0"/>
              </a:spcBef>
              <a:buSzPct val="100000"/>
            </a:pPr>
            <a:r>
              <a:rPr lang="es" sz="1800"/>
              <a:t>Muchos a muchos (N:M)</a:t>
            </a:r>
          </a:p>
          <a:p>
            <a:pPr marL="457200" lvl="0" indent="-342900" rtl="0">
              <a:spcBef>
                <a:spcPts val="0"/>
              </a:spcBef>
              <a:buSzPct val="100000"/>
            </a:pPr>
            <a:r>
              <a:rPr lang="es" sz="1800"/>
              <a:t>En cualquiera de estas situaciones, es muy importante que las relaciones entre los POJO’s sean “bidireccionales” y “coherentes” antes de persistirlos.</a:t>
            </a:r>
          </a:p>
        </p:txBody>
      </p:sp>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Shape 140"/>
          <p:cNvSpPr txBox="1">
            <a:spLocks noGrp="1"/>
          </p:cNvSpPr>
          <p:nvPr>
            <p:ph type="title"/>
          </p:nvPr>
        </p:nvSpPr>
        <p:spPr>
          <a:xfrm>
            <a:off x="457200" y="139527"/>
            <a:ext cx="8229600" cy="857400"/>
          </a:xfrm>
          <a:prstGeom prst="rect">
            <a:avLst/>
          </a:prstGeom>
        </p:spPr>
        <p:txBody>
          <a:bodyPr lIns="91425" tIns="91425" rIns="91425" bIns="91425" anchor="b" anchorCtr="0">
            <a:noAutofit/>
          </a:bodyPr>
          <a:lstStyle/>
          <a:p>
            <a:pPr lvl="0">
              <a:spcBef>
                <a:spcPts val="0"/>
              </a:spcBef>
              <a:buNone/>
            </a:pPr>
            <a:r>
              <a:rPr lang="es"/>
              <a:t>Implementando la composición</a:t>
            </a:r>
          </a:p>
        </p:txBody>
      </p:sp>
      <p:graphicFrame>
        <p:nvGraphicFramePr>
          <p:cNvPr id="141" name="Shape 141"/>
          <p:cNvGraphicFramePr/>
          <p:nvPr/>
        </p:nvGraphicFramePr>
        <p:xfrm>
          <a:off x="3441050" y="1268050"/>
          <a:ext cx="3000000" cy="3000000"/>
        </p:xfrm>
        <a:graphic>
          <a:graphicData uri="http://schemas.openxmlformats.org/drawingml/2006/table">
            <a:tbl>
              <a:tblPr>
                <a:noFill/>
                <a:tableStyleId>{3379B38E-BC02-4EB4-86E2-2CAE2360AD37}</a:tableStyleId>
              </a:tblPr>
              <a:tblGrid>
                <a:gridCol w="2707000"/>
                <a:gridCol w="2538750"/>
              </a:tblGrid>
              <a:tr h="292450">
                <a:tc>
                  <a:txBody>
                    <a:bodyPr/>
                    <a:lstStyle/>
                    <a:p>
                      <a:pPr lvl="0" algn="ctr">
                        <a:spcBef>
                          <a:spcPts val="0"/>
                        </a:spcBef>
                        <a:buNone/>
                      </a:pPr>
                      <a:r>
                        <a:rPr lang="es"/>
                        <a:t>A</a:t>
                      </a:r>
                    </a:p>
                  </a:txBody>
                  <a:tcPr marL="91425" marR="91425" marT="91425" marB="91425"/>
                </a:tc>
                <a:tc>
                  <a:txBody>
                    <a:bodyPr/>
                    <a:lstStyle/>
                    <a:p>
                      <a:pPr lvl="0" algn="ctr">
                        <a:spcBef>
                          <a:spcPts val="0"/>
                        </a:spcBef>
                        <a:buNone/>
                      </a:pPr>
                      <a:r>
                        <a:rPr lang="es"/>
                        <a:t>B</a:t>
                      </a:r>
                    </a:p>
                  </a:txBody>
                  <a:tcPr marL="91425" marR="91425" marT="91425" marB="91425"/>
                </a:tc>
              </a:tr>
              <a:tr h="1050375">
                <a:tc>
                  <a:txBody>
                    <a:bodyPr/>
                    <a:lstStyle/>
                    <a:p>
                      <a:pPr lvl="0" rtl="0">
                        <a:spcBef>
                          <a:spcPts val="0"/>
                        </a:spcBef>
                        <a:buNone/>
                      </a:pPr>
                      <a:r>
                        <a:rPr lang="es" sz="1000"/>
                        <a:t>public class A {</a:t>
                      </a:r>
                    </a:p>
                    <a:p>
                      <a:pPr lvl="0" rtl="0">
                        <a:spcBef>
                          <a:spcPts val="0"/>
                        </a:spcBef>
                        <a:buNone/>
                      </a:pPr>
                      <a:r>
                        <a:rPr lang="es" sz="1000"/>
                        <a:t> private B b;</a:t>
                      </a:r>
                    </a:p>
                    <a:p>
                      <a:pPr lvl="0" rtl="0">
                        <a:spcBef>
                          <a:spcPts val="0"/>
                        </a:spcBef>
                        <a:buNone/>
                      </a:pPr>
                      <a:r>
                        <a:rPr lang="es" sz="1000"/>
                        <a:t> </a:t>
                      </a:r>
                      <a:r>
                        <a:rPr lang="es" sz="1000">
                          <a:solidFill>
                            <a:srgbClr val="0000FF"/>
                          </a:solidFill>
                        </a:rPr>
                        <a:t>@OneToOne(....)</a:t>
                      </a:r>
                    </a:p>
                    <a:p>
                      <a:pPr lvl="0" rtl="0">
                        <a:spcBef>
                          <a:spcPts val="0"/>
                        </a:spcBef>
                        <a:buNone/>
                      </a:pPr>
                      <a:r>
                        <a:rPr lang="es" sz="1000"/>
                        <a:t> public B getB() {...}</a:t>
                      </a:r>
                    </a:p>
                    <a:p>
                      <a:pPr lvl="0" rtl="0">
                        <a:spcBef>
                          <a:spcPts val="0"/>
                        </a:spcBef>
                        <a:buNone/>
                      </a:pPr>
                      <a:r>
                        <a:rPr lang="es" sz="1000"/>
                        <a:t> public void setB(B b) {...}</a:t>
                      </a:r>
                    </a:p>
                    <a:p>
                      <a:pPr lvl="0">
                        <a:spcBef>
                          <a:spcPts val="0"/>
                        </a:spcBef>
                        <a:buNone/>
                      </a:pPr>
                      <a:r>
                        <a:rPr lang="es" sz="1000"/>
                        <a:t>}</a:t>
                      </a:r>
                    </a:p>
                  </a:txBody>
                  <a:tcPr marL="91425" marR="91425" marT="91425" marB="91425"/>
                </a:tc>
                <a:tc>
                  <a:txBody>
                    <a:bodyPr/>
                    <a:lstStyle/>
                    <a:p>
                      <a:pPr lvl="0" rtl="0">
                        <a:spcBef>
                          <a:spcPts val="0"/>
                        </a:spcBef>
                        <a:buNone/>
                      </a:pPr>
                      <a:r>
                        <a:rPr lang="es" sz="1000"/>
                        <a:t>public class B {</a:t>
                      </a:r>
                    </a:p>
                    <a:p>
                      <a:pPr lvl="0" rtl="0">
                        <a:spcBef>
                          <a:spcPts val="0"/>
                        </a:spcBef>
                        <a:buNone/>
                      </a:pPr>
                      <a:r>
                        <a:rPr lang="es" sz="1000"/>
                        <a:t> private A a;</a:t>
                      </a:r>
                    </a:p>
                    <a:p>
                      <a:pPr lvl="0" rtl="0">
                        <a:spcBef>
                          <a:spcPts val="0"/>
                        </a:spcBef>
                        <a:buNone/>
                      </a:pPr>
                      <a:r>
                        <a:rPr lang="es" sz="1000"/>
                        <a:t> </a:t>
                      </a:r>
                      <a:r>
                        <a:rPr lang="es" sz="1000">
                          <a:solidFill>
                            <a:srgbClr val="0000FF"/>
                          </a:solidFill>
                        </a:rPr>
                        <a:t>@OneToOne(....)</a:t>
                      </a:r>
                    </a:p>
                    <a:p>
                      <a:pPr lvl="0" rtl="0">
                        <a:spcBef>
                          <a:spcPts val="0"/>
                        </a:spcBef>
                        <a:buNone/>
                      </a:pPr>
                      <a:r>
                        <a:rPr lang="es" sz="1000"/>
                        <a:t> public A getA() {...}</a:t>
                      </a:r>
                    </a:p>
                    <a:p>
                      <a:pPr lvl="0" rtl="0">
                        <a:spcBef>
                          <a:spcPts val="0"/>
                        </a:spcBef>
                        <a:buNone/>
                      </a:pPr>
                      <a:r>
                        <a:rPr lang="es" sz="1000"/>
                        <a:t> public void setA(A a) {...}</a:t>
                      </a:r>
                    </a:p>
                    <a:p>
                      <a:pPr lvl="0">
                        <a:spcBef>
                          <a:spcPts val="0"/>
                        </a:spcBef>
                        <a:buNone/>
                      </a:pPr>
                      <a:r>
                        <a:rPr lang="es" sz="1000"/>
                        <a:t>}</a:t>
                      </a:r>
                    </a:p>
                  </a:txBody>
                  <a:tcPr marL="91425" marR="91425" marT="91425" marB="91425"/>
                </a:tc>
              </a:tr>
              <a:tr h="1050375">
                <a:tc>
                  <a:txBody>
                    <a:bodyPr/>
                    <a:lstStyle/>
                    <a:p>
                      <a:pPr lvl="0" rtl="0">
                        <a:spcBef>
                          <a:spcPts val="0"/>
                        </a:spcBef>
                        <a:buNone/>
                      </a:pPr>
                      <a:r>
                        <a:rPr lang="es" sz="1000"/>
                        <a:t>public class A {</a:t>
                      </a:r>
                    </a:p>
                    <a:p>
                      <a:pPr lvl="0" rtl="0">
                        <a:spcBef>
                          <a:spcPts val="0"/>
                        </a:spcBef>
                        <a:buNone/>
                      </a:pPr>
                      <a:r>
                        <a:rPr lang="es" sz="1000"/>
                        <a:t> private Collection&lt;B&gt; bs;</a:t>
                      </a:r>
                    </a:p>
                    <a:p>
                      <a:pPr lvl="0" rtl="0">
                        <a:spcBef>
                          <a:spcPts val="0"/>
                        </a:spcBef>
                        <a:buNone/>
                      </a:pPr>
                      <a:r>
                        <a:rPr lang="es" sz="1000"/>
                        <a:t> </a:t>
                      </a:r>
                      <a:r>
                        <a:rPr lang="es" sz="1000">
                          <a:solidFill>
                            <a:srgbClr val="0000FF"/>
                          </a:solidFill>
                        </a:rPr>
                        <a:t>@OneToMany(....)</a:t>
                      </a:r>
                    </a:p>
                    <a:p>
                      <a:pPr lvl="0" rtl="0">
                        <a:spcBef>
                          <a:spcPts val="0"/>
                        </a:spcBef>
                        <a:buNone/>
                      </a:pPr>
                      <a:r>
                        <a:rPr lang="es" sz="1000"/>
                        <a:t> public Collection&lt;B&gt; getBs() {...}</a:t>
                      </a:r>
                    </a:p>
                    <a:p>
                      <a:pPr lvl="0" rtl="0">
                        <a:spcBef>
                          <a:spcPts val="0"/>
                        </a:spcBef>
                        <a:buNone/>
                      </a:pPr>
                      <a:r>
                        <a:rPr lang="es" sz="1000"/>
                        <a:t> public void setBs(Collection&lt;B&gt; bs) {...}</a:t>
                      </a:r>
                    </a:p>
                    <a:p>
                      <a:pPr lvl="0">
                        <a:spcBef>
                          <a:spcPts val="0"/>
                        </a:spcBef>
                        <a:buNone/>
                      </a:pPr>
                      <a:r>
                        <a:rPr lang="es" sz="1000"/>
                        <a:t>}</a:t>
                      </a:r>
                    </a:p>
                  </a:txBody>
                  <a:tcPr marL="91425" marR="91425" marT="91425" marB="91425"/>
                </a:tc>
                <a:tc>
                  <a:txBody>
                    <a:bodyPr/>
                    <a:lstStyle/>
                    <a:p>
                      <a:pPr lvl="0" rtl="0">
                        <a:spcBef>
                          <a:spcPts val="0"/>
                        </a:spcBef>
                        <a:buNone/>
                      </a:pPr>
                      <a:r>
                        <a:rPr lang="es" sz="1000"/>
                        <a:t>public class B {</a:t>
                      </a:r>
                    </a:p>
                    <a:p>
                      <a:pPr lvl="0" rtl="0">
                        <a:spcBef>
                          <a:spcPts val="0"/>
                        </a:spcBef>
                        <a:buNone/>
                      </a:pPr>
                      <a:r>
                        <a:rPr lang="es" sz="1000"/>
                        <a:t> private A a;</a:t>
                      </a:r>
                    </a:p>
                    <a:p>
                      <a:pPr lvl="0" rtl="0">
                        <a:spcBef>
                          <a:spcPts val="0"/>
                        </a:spcBef>
                        <a:buNone/>
                      </a:pPr>
                      <a:r>
                        <a:rPr lang="es" sz="1000"/>
                        <a:t> </a:t>
                      </a:r>
                      <a:r>
                        <a:rPr lang="es" sz="1000">
                          <a:solidFill>
                            <a:srgbClr val="0000FF"/>
                          </a:solidFill>
                        </a:rPr>
                        <a:t>@ManyToOne(....)</a:t>
                      </a:r>
                    </a:p>
                    <a:p>
                      <a:pPr lvl="0" rtl="0">
                        <a:spcBef>
                          <a:spcPts val="0"/>
                        </a:spcBef>
                        <a:buNone/>
                      </a:pPr>
                      <a:r>
                        <a:rPr lang="es" sz="1000"/>
                        <a:t> public A getA() {...}</a:t>
                      </a:r>
                    </a:p>
                    <a:p>
                      <a:pPr lvl="0" rtl="0">
                        <a:spcBef>
                          <a:spcPts val="0"/>
                        </a:spcBef>
                        <a:buNone/>
                      </a:pPr>
                      <a:r>
                        <a:rPr lang="es" sz="1000"/>
                        <a:t> public void setA(A a) {...}</a:t>
                      </a:r>
                    </a:p>
                    <a:p>
                      <a:pPr lvl="0">
                        <a:spcBef>
                          <a:spcPts val="0"/>
                        </a:spcBef>
                        <a:buNone/>
                      </a:pPr>
                      <a:r>
                        <a:rPr lang="es" sz="1000"/>
                        <a:t>}</a:t>
                      </a:r>
                    </a:p>
                  </a:txBody>
                  <a:tcPr marL="91425" marR="91425" marT="91425" marB="91425"/>
                </a:tc>
              </a:tr>
              <a:tr h="1050375">
                <a:tc>
                  <a:txBody>
                    <a:bodyPr/>
                    <a:lstStyle/>
                    <a:p>
                      <a:pPr lvl="0" rtl="0">
                        <a:spcBef>
                          <a:spcPts val="0"/>
                        </a:spcBef>
                        <a:buNone/>
                      </a:pPr>
                      <a:r>
                        <a:rPr lang="es" sz="1000"/>
                        <a:t>public class A {</a:t>
                      </a:r>
                    </a:p>
                    <a:p>
                      <a:pPr lvl="0" rtl="0">
                        <a:spcBef>
                          <a:spcPts val="0"/>
                        </a:spcBef>
                        <a:buNone/>
                      </a:pPr>
                      <a:r>
                        <a:rPr lang="es" sz="1000"/>
                        <a:t> private Collection&lt;B&gt; bs;</a:t>
                      </a:r>
                    </a:p>
                    <a:p>
                      <a:pPr lvl="0" rtl="0">
                        <a:spcBef>
                          <a:spcPts val="0"/>
                        </a:spcBef>
                        <a:buNone/>
                      </a:pPr>
                      <a:r>
                        <a:rPr lang="es" sz="1000"/>
                        <a:t> </a:t>
                      </a:r>
                      <a:r>
                        <a:rPr lang="es" sz="1000">
                          <a:solidFill>
                            <a:srgbClr val="0000FF"/>
                          </a:solidFill>
                        </a:rPr>
                        <a:t>@ManyToMany(....)</a:t>
                      </a:r>
                    </a:p>
                    <a:p>
                      <a:pPr lvl="0" rtl="0">
                        <a:spcBef>
                          <a:spcPts val="0"/>
                        </a:spcBef>
                        <a:buNone/>
                      </a:pPr>
                      <a:r>
                        <a:rPr lang="es" sz="1000"/>
                        <a:t> public Collection&lt;B&gt; getBs() {...}</a:t>
                      </a:r>
                    </a:p>
                    <a:p>
                      <a:pPr lvl="0" rtl="0">
                        <a:spcBef>
                          <a:spcPts val="0"/>
                        </a:spcBef>
                        <a:buNone/>
                      </a:pPr>
                      <a:r>
                        <a:rPr lang="es" sz="1000"/>
                        <a:t> public void setBs(Collection&lt;B&gt; bs) {...}</a:t>
                      </a:r>
                    </a:p>
                    <a:p>
                      <a:pPr lvl="0">
                        <a:spcBef>
                          <a:spcPts val="0"/>
                        </a:spcBef>
                        <a:buNone/>
                      </a:pPr>
                      <a:r>
                        <a:rPr lang="es" sz="1000"/>
                        <a:t>}</a:t>
                      </a:r>
                    </a:p>
                  </a:txBody>
                  <a:tcPr marL="91425" marR="91425" marT="91425" marB="91425"/>
                </a:tc>
                <a:tc>
                  <a:txBody>
                    <a:bodyPr/>
                    <a:lstStyle/>
                    <a:p>
                      <a:pPr lvl="0" rtl="0">
                        <a:spcBef>
                          <a:spcPts val="0"/>
                        </a:spcBef>
                        <a:buNone/>
                      </a:pPr>
                      <a:r>
                        <a:rPr lang="es" sz="1000"/>
                        <a:t>public class B {</a:t>
                      </a:r>
                    </a:p>
                    <a:p>
                      <a:pPr lvl="0" rtl="0">
                        <a:spcBef>
                          <a:spcPts val="0"/>
                        </a:spcBef>
                        <a:buNone/>
                      </a:pPr>
                      <a:r>
                        <a:rPr lang="es" sz="1000"/>
                        <a:t> private Collection&lt;A&gt; as;</a:t>
                      </a:r>
                    </a:p>
                    <a:p>
                      <a:pPr lvl="0" rtl="0">
                        <a:spcBef>
                          <a:spcPts val="0"/>
                        </a:spcBef>
                        <a:buNone/>
                      </a:pPr>
                      <a:r>
                        <a:rPr lang="es" sz="1000"/>
                        <a:t> </a:t>
                      </a:r>
                      <a:r>
                        <a:rPr lang="es" sz="1000">
                          <a:solidFill>
                            <a:srgbClr val="0000FF"/>
                          </a:solidFill>
                        </a:rPr>
                        <a:t>@ManyToMany(....)</a:t>
                      </a:r>
                    </a:p>
                    <a:p>
                      <a:pPr lvl="0" rtl="0">
                        <a:spcBef>
                          <a:spcPts val="0"/>
                        </a:spcBef>
                        <a:buNone/>
                      </a:pPr>
                      <a:r>
                        <a:rPr lang="es" sz="1000"/>
                        <a:t> public Collection&lt;A&gt; getAs() {...}</a:t>
                      </a:r>
                    </a:p>
                    <a:p>
                      <a:pPr lvl="0" rtl="0">
                        <a:spcBef>
                          <a:spcPts val="0"/>
                        </a:spcBef>
                        <a:buNone/>
                      </a:pPr>
                      <a:r>
                        <a:rPr lang="es" sz="1000"/>
                        <a:t> public void setAs(Collection&lt;A&gt; as) {...}</a:t>
                      </a:r>
                    </a:p>
                    <a:p>
                      <a:pPr lvl="0">
                        <a:spcBef>
                          <a:spcPts val="0"/>
                        </a:spcBef>
                        <a:buNone/>
                      </a:pPr>
                      <a:r>
                        <a:rPr lang="es" sz="1000"/>
                        <a:t>}</a:t>
                      </a:r>
                    </a:p>
                  </a:txBody>
                  <a:tcPr marL="91425" marR="91425" marT="91425" marB="91425"/>
                </a:tc>
              </a:tr>
            </a:tbl>
          </a:graphicData>
        </a:graphic>
      </p:graphicFrame>
      <p:grpSp>
        <p:nvGrpSpPr>
          <p:cNvPr id="142" name="Shape 142"/>
          <p:cNvGrpSpPr/>
          <p:nvPr/>
        </p:nvGrpSpPr>
        <p:grpSpPr>
          <a:xfrm>
            <a:off x="462000" y="1801450"/>
            <a:ext cx="2613725" cy="725699"/>
            <a:chOff x="538200" y="1268050"/>
            <a:chExt cx="2613725" cy="725699"/>
          </a:xfrm>
        </p:grpSpPr>
        <p:sp>
          <p:nvSpPr>
            <p:cNvPr id="143" name="Shape 143"/>
            <p:cNvSpPr txBox="1"/>
            <p:nvPr/>
          </p:nvSpPr>
          <p:spPr>
            <a:xfrm>
              <a:off x="538200" y="1268050"/>
              <a:ext cx="852000" cy="725699"/>
            </a:xfrm>
            <a:prstGeom prst="rect">
              <a:avLst/>
            </a:prstGeom>
            <a:noFill/>
            <a:ln w="9525" cap="flat" cmpd="sng">
              <a:solidFill>
                <a:srgbClr val="000000"/>
              </a:solidFill>
              <a:prstDash val="solid"/>
              <a:round/>
              <a:headEnd type="none" w="med" len="med"/>
              <a:tailEnd type="none" w="med" len="med"/>
            </a:ln>
          </p:spPr>
          <p:txBody>
            <a:bodyPr lIns="91425" tIns="91425" rIns="91425" bIns="91425" anchor="t" anchorCtr="0">
              <a:noAutofit/>
            </a:bodyPr>
            <a:lstStyle/>
            <a:p>
              <a:pPr lvl="0" algn="ctr">
                <a:spcBef>
                  <a:spcPts val="0"/>
                </a:spcBef>
                <a:buNone/>
              </a:pPr>
              <a:r>
                <a:rPr lang="es"/>
                <a:t>A</a:t>
              </a:r>
            </a:p>
          </p:txBody>
        </p:sp>
        <p:sp>
          <p:nvSpPr>
            <p:cNvPr id="144" name="Shape 144"/>
            <p:cNvSpPr txBox="1"/>
            <p:nvPr/>
          </p:nvSpPr>
          <p:spPr>
            <a:xfrm>
              <a:off x="2299925" y="1268050"/>
              <a:ext cx="852000" cy="725699"/>
            </a:xfrm>
            <a:prstGeom prst="rect">
              <a:avLst/>
            </a:prstGeom>
            <a:noFill/>
            <a:ln w="9525" cap="flat" cmpd="sng">
              <a:solidFill>
                <a:srgbClr val="000000"/>
              </a:solidFill>
              <a:prstDash val="solid"/>
              <a:round/>
              <a:headEnd type="none" w="med" len="med"/>
              <a:tailEnd type="none" w="med" len="med"/>
            </a:ln>
          </p:spPr>
          <p:txBody>
            <a:bodyPr lIns="91425" tIns="91425" rIns="91425" bIns="91425" anchor="t" anchorCtr="0">
              <a:noAutofit/>
            </a:bodyPr>
            <a:lstStyle/>
            <a:p>
              <a:pPr lvl="0" algn="ctr" rtl="0">
                <a:spcBef>
                  <a:spcPts val="0"/>
                </a:spcBef>
                <a:buNone/>
              </a:pPr>
              <a:r>
                <a:rPr lang="es"/>
                <a:t>B</a:t>
              </a:r>
            </a:p>
          </p:txBody>
        </p:sp>
        <p:cxnSp>
          <p:nvCxnSpPr>
            <p:cNvPr id="145" name="Shape 145"/>
            <p:cNvCxnSpPr>
              <a:stCxn id="143" idx="3"/>
              <a:endCxn id="144" idx="1"/>
            </p:cNvCxnSpPr>
            <p:nvPr/>
          </p:nvCxnSpPr>
          <p:spPr>
            <a:xfrm>
              <a:off x="1390200" y="1630899"/>
              <a:ext cx="909599" cy="0"/>
            </a:xfrm>
            <a:prstGeom prst="straightConnector1">
              <a:avLst/>
            </a:prstGeom>
            <a:noFill/>
            <a:ln w="19050" cap="flat" cmpd="sng">
              <a:solidFill>
                <a:schemeClr val="dk2"/>
              </a:solidFill>
              <a:prstDash val="solid"/>
              <a:round/>
              <a:headEnd type="none" w="lg" len="lg"/>
              <a:tailEnd type="none" w="lg" len="lg"/>
            </a:ln>
          </p:spPr>
        </p:cxnSp>
        <p:sp>
          <p:nvSpPr>
            <p:cNvPr id="146" name="Shape 146"/>
            <p:cNvSpPr txBox="1"/>
            <p:nvPr/>
          </p:nvSpPr>
          <p:spPr>
            <a:xfrm>
              <a:off x="2040575" y="1377900"/>
              <a:ext cx="200099" cy="210300"/>
            </a:xfrm>
            <a:prstGeom prst="rect">
              <a:avLst/>
            </a:prstGeom>
            <a:noFill/>
            <a:ln>
              <a:noFill/>
            </a:ln>
          </p:spPr>
          <p:txBody>
            <a:bodyPr lIns="91425" tIns="91425" rIns="91425" bIns="91425" anchor="ctr" anchorCtr="0">
              <a:noAutofit/>
            </a:bodyPr>
            <a:lstStyle/>
            <a:p>
              <a:pPr lvl="0">
                <a:spcBef>
                  <a:spcPts val="0"/>
                </a:spcBef>
                <a:buNone/>
              </a:pPr>
              <a:r>
                <a:rPr lang="es" b="1"/>
                <a:t>1</a:t>
              </a:r>
            </a:p>
          </p:txBody>
        </p:sp>
        <p:sp>
          <p:nvSpPr>
            <p:cNvPr id="147" name="Shape 147"/>
            <p:cNvSpPr txBox="1"/>
            <p:nvPr/>
          </p:nvSpPr>
          <p:spPr>
            <a:xfrm>
              <a:off x="1354775" y="1377900"/>
              <a:ext cx="200099" cy="210300"/>
            </a:xfrm>
            <a:prstGeom prst="rect">
              <a:avLst/>
            </a:prstGeom>
            <a:noFill/>
            <a:ln>
              <a:noFill/>
            </a:ln>
          </p:spPr>
          <p:txBody>
            <a:bodyPr lIns="91425" tIns="91425" rIns="91425" bIns="91425" anchor="ctr" anchorCtr="0">
              <a:noAutofit/>
            </a:bodyPr>
            <a:lstStyle/>
            <a:p>
              <a:pPr lvl="0" rtl="0">
                <a:spcBef>
                  <a:spcPts val="0"/>
                </a:spcBef>
                <a:buNone/>
              </a:pPr>
              <a:r>
                <a:rPr lang="es" b="1"/>
                <a:t>1</a:t>
              </a:r>
            </a:p>
          </p:txBody>
        </p:sp>
      </p:grpSp>
      <p:grpSp>
        <p:nvGrpSpPr>
          <p:cNvPr id="148" name="Shape 148"/>
          <p:cNvGrpSpPr/>
          <p:nvPr/>
        </p:nvGrpSpPr>
        <p:grpSpPr>
          <a:xfrm>
            <a:off x="462000" y="2868250"/>
            <a:ext cx="2613725" cy="725699"/>
            <a:chOff x="538200" y="1268050"/>
            <a:chExt cx="2613725" cy="725699"/>
          </a:xfrm>
        </p:grpSpPr>
        <p:sp>
          <p:nvSpPr>
            <p:cNvPr id="149" name="Shape 149"/>
            <p:cNvSpPr txBox="1"/>
            <p:nvPr/>
          </p:nvSpPr>
          <p:spPr>
            <a:xfrm>
              <a:off x="538200" y="1268050"/>
              <a:ext cx="852000" cy="725699"/>
            </a:xfrm>
            <a:prstGeom prst="rect">
              <a:avLst/>
            </a:prstGeom>
            <a:noFill/>
            <a:ln w="9525" cap="flat" cmpd="sng">
              <a:solidFill>
                <a:srgbClr val="000000"/>
              </a:solidFill>
              <a:prstDash val="solid"/>
              <a:round/>
              <a:headEnd type="none" w="med" len="med"/>
              <a:tailEnd type="none" w="med" len="med"/>
            </a:ln>
          </p:spPr>
          <p:txBody>
            <a:bodyPr lIns="91425" tIns="91425" rIns="91425" bIns="91425" anchor="t" anchorCtr="0">
              <a:noAutofit/>
            </a:bodyPr>
            <a:lstStyle/>
            <a:p>
              <a:pPr lvl="0" algn="ctr" rtl="0">
                <a:spcBef>
                  <a:spcPts val="0"/>
                </a:spcBef>
                <a:buNone/>
              </a:pPr>
              <a:r>
                <a:rPr lang="es"/>
                <a:t>A</a:t>
              </a:r>
            </a:p>
          </p:txBody>
        </p:sp>
        <p:sp>
          <p:nvSpPr>
            <p:cNvPr id="150" name="Shape 150"/>
            <p:cNvSpPr txBox="1"/>
            <p:nvPr/>
          </p:nvSpPr>
          <p:spPr>
            <a:xfrm>
              <a:off x="2299925" y="1268050"/>
              <a:ext cx="852000" cy="725699"/>
            </a:xfrm>
            <a:prstGeom prst="rect">
              <a:avLst/>
            </a:prstGeom>
            <a:noFill/>
            <a:ln w="9525" cap="flat" cmpd="sng">
              <a:solidFill>
                <a:srgbClr val="000000"/>
              </a:solidFill>
              <a:prstDash val="solid"/>
              <a:round/>
              <a:headEnd type="none" w="med" len="med"/>
              <a:tailEnd type="none" w="med" len="med"/>
            </a:ln>
          </p:spPr>
          <p:txBody>
            <a:bodyPr lIns="91425" tIns="91425" rIns="91425" bIns="91425" anchor="t" anchorCtr="0">
              <a:noAutofit/>
            </a:bodyPr>
            <a:lstStyle/>
            <a:p>
              <a:pPr lvl="0" algn="ctr" rtl="0">
                <a:spcBef>
                  <a:spcPts val="0"/>
                </a:spcBef>
                <a:buNone/>
              </a:pPr>
              <a:r>
                <a:rPr lang="es"/>
                <a:t>B</a:t>
              </a:r>
            </a:p>
          </p:txBody>
        </p:sp>
        <p:cxnSp>
          <p:nvCxnSpPr>
            <p:cNvPr id="151" name="Shape 151"/>
            <p:cNvCxnSpPr>
              <a:stCxn id="149" idx="3"/>
              <a:endCxn id="150" idx="1"/>
            </p:cNvCxnSpPr>
            <p:nvPr/>
          </p:nvCxnSpPr>
          <p:spPr>
            <a:xfrm>
              <a:off x="1390200" y="1630899"/>
              <a:ext cx="909599" cy="0"/>
            </a:xfrm>
            <a:prstGeom prst="straightConnector1">
              <a:avLst/>
            </a:prstGeom>
            <a:noFill/>
            <a:ln w="19050" cap="flat" cmpd="sng">
              <a:solidFill>
                <a:schemeClr val="dk2"/>
              </a:solidFill>
              <a:prstDash val="solid"/>
              <a:round/>
              <a:headEnd type="none" w="lg" len="lg"/>
              <a:tailEnd type="none" w="lg" len="lg"/>
            </a:ln>
          </p:spPr>
        </p:cxnSp>
        <p:sp>
          <p:nvSpPr>
            <p:cNvPr id="152" name="Shape 152"/>
            <p:cNvSpPr txBox="1"/>
            <p:nvPr/>
          </p:nvSpPr>
          <p:spPr>
            <a:xfrm>
              <a:off x="2040575" y="1377900"/>
              <a:ext cx="200099" cy="210300"/>
            </a:xfrm>
            <a:prstGeom prst="rect">
              <a:avLst/>
            </a:prstGeom>
            <a:noFill/>
            <a:ln>
              <a:noFill/>
            </a:ln>
          </p:spPr>
          <p:txBody>
            <a:bodyPr lIns="91425" tIns="91425" rIns="91425" bIns="91425" anchor="ctr" anchorCtr="0">
              <a:noAutofit/>
            </a:bodyPr>
            <a:lstStyle/>
            <a:p>
              <a:pPr lvl="0" rtl="0">
                <a:spcBef>
                  <a:spcPts val="0"/>
                </a:spcBef>
                <a:buNone/>
              </a:pPr>
              <a:r>
                <a:rPr lang="es" sz="1800" b="1"/>
                <a:t>*</a:t>
              </a:r>
            </a:p>
          </p:txBody>
        </p:sp>
        <p:sp>
          <p:nvSpPr>
            <p:cNvPr id="153" name="Shape 153"/>
            <p:cNvSpPr txBox="1"/>
            <p:nvPr/>
          </p:nvSpPr>
          <p:spPr>
            <a:xfrm>
              <a:off x="1354775" y="1377900"/>
              <a:ext cx="200099" cy="210300"/>
            </a:xfrm>
            <a:prstGeom prst="rect">
              <a:avLst/>
            </a:prstGeom>
            <a:noFill/>
            <a:ln>
              <a:noFill/>
            </a:ln>
          </p:spPr>
          <p:txBody>
            <a:bodyPr lIns="91425" tIns="91425" rIns="91425" bIns="91425" anchor="ctr" anchorCtr="0">
              <a:noAutofit/>
            </a:bodyPr>
            <a:lstStyle/>
            <a:p>
              <a:pPr lvl="0" rtl="0">
                <a:spcBef>
                  <a:spcPts val="0"/>
                </a:spcBef>
                <a:buNone/>
              </a:pPr>
              <a:r>
                <a:rPr lang="es" b="1"/>
                <a:t>1</a:t>
              </a:r>
            </a:p>
          </p:txBody>
        </p:sp>
      </p:grpSp>
      <p:grpSp>
        <p:nvGrpSpPr>
          <p:cNvPr id="154" name="Shape 154"/>
          <p:cNvGrpSpPr/>
          <p:nvPr/>
        </p:nvGrpSpPr>
        <p:grpSpPr>
          <a:xfrm>
            <a:off x="462000" y="3935050"/>
            <a:ext cx="2613725" cy="725699"/>
            <a:chOff x="538200" y="1268050"/>
            <a:chExt cx="2613725" cy="725699"/>
          </a:xfrm>
        </p:grpSpPr>
        <p:sp>
          <p:nvSpPr>
            <p:cNvPr id="155" name="Shape 155"/>
            <p:cNvSpPr txBox="1"/>
            <p:nvPr/>
          </p:nvSpPr>
          <p:spPr>
            <a:xfrm>
              <a:off x="538200" y="1268050"/>
              <a:ext cx="852000" cy="725699"/>
            </a:xfrm>
            <a:prstGeom prst="rect">
              <a:avLst/>
            </a:prstGeom>
            <a:noFill/>
            <a:ln w="9525" cap="flat" cmpd="sng">
              <a:solidFill>
                <a:srgbClr val="000000"/>
              </a:solidFill>
              <a:prstDash val="solid"/>
              <a:round/>
              <a:headEnd type="none" w="med" len="med"/>
              <a:tailEnd type="none" w="med" len="med"/>
            </a:ln>
          </p:spPr>
          <p:txBody>
            <a:bodyPr lIns="91425" tIns="91425" rIns="91425" bIns="91425" anchor="t" anchorCtr="0">
              <a:noAutofit/>
            </a:bodyPr>
            <a:lstStyle/>
            <a:p>
              <a:pPr lvl="0" algn="ctr" rtl="0">
                <a:spcBef>
                  <a:spcPts val="0"/>
                </a:spcBef>
                <a:buNone/>
              </a:pPr>
              <a:r>
                <a:rPr lang="es"/>
                <a:t>A</a:t>
              </a:r>
            </a:p>
          </p:txBody>
        </p:sp>
        <p:sp>
          <p:nvSpPr>
            <p:cNvPr id="156" name="Shape 156"/>
            <p:cNvSpPr txBox="1"/>
            <p:nvPr/>
          </p:nvSpPr>
          <p:spPr>
            <a:xfrm>
              <a:off x="2299925" y="1268050"/>
              <a:ext cx="852000" cy="725699"/>
            </a:xfrm>
            <a:prstGeom prst="rect">
              <a:avLst/>
            </a:prstGeom>
            <a:noFill/>
            <a:ln w="9525" cap="flat" cmpd="sng">
              <a:solidFill>
                <a:srgbClr val="000000"/>
              </a:solidFill>
              <a:prstDash val="solid"/>
              <a:round/>
              <a:headEnd type="none" w="med" len="med"/>
              <a:tailEnd type="none" w="med" len="med"/>
            </a:ln>
          </p:spPr>
          <p:txBody>
            <a:bodyPr lIns="91425" tIns="91425" rIns="91425" bIns="91425" anchor="t" anchorCtr="0">
              <a:noAutofit/>
            </a:bodyPr>
            <a:lstStyle/>
            <a:p>
              <a:pPr lvl="0" algn="ctr" rtl="0">
                <a:spcBef>
                  <a:spcPts val="0"/>
                </a:spcBef>
                <a:buNone/>
              </a:pPr>
              <a:r>
                <a:rPr lang="es"/>
                <a:t>B</a:t>
              </a:r>
            </a:p>
          </p:txBody>
        </p:sp>
        <p:cxnSp>
          <p:nvCxnSpPr>
            <p:cNvPr id="157" name="Shape 157"/>
            <p:cNvCxnSpPr>
              <a:stCxn id="155" idx="3"/>
              <a:endCxn id="156" idx="1"/>
            </p:cNvCxnSpPr>
            <p:nvPr/>
          </p:nvCxnSpPr>
          <p:spPr>
            <a:xfrm>
              <a:off x="1390200" y="1630899"/>
              <a:ext cx="909599" cy="0"/>
            </a:xfrm>
            <a:prstGeom prst="straightConnector1">
              <a:avLst/>
            </a:prstGeom>
            <a:noFill/>
            <a:ln w="19050" cap="flat" cmpd="sng">
              <a:solidFill>
                <a:schemeClr val="dk2"/>
              </a:solidFill>
              <a:prstDash val="solid"/>
              <a:round/>
              <a:headEnd type="none" w="lg" len="lg"/>
              <a:tailEnd type="none" w="lg" len="lg"/>
            </a:ln>
          </p:spPr>
        </p:cxnSp>
        <p:sp>
          <p:nvSpPr>
            <p:cNvPr id="158" name="Shape 158"/>
            <p:cNvSpPr txBox="1"/>
            <p:nvPr/>
          </p:nvSpPr>
          <p:spPr>
            <a:xfrm>
              <a:off x="2040575" y="1377900"/>
              <a:ext cx="200099" cy="210300"/>
            </a:xfrm>
            <a:prstGeom prst="rect">
              <a:avLst/>
            </a:prstGeom>
            <a:noFill/>
            <a:ln>
              <a:noFill/>
            </a:ln>
          </p:spPr>
          <p:txBody>
            <a:bodyPr lIns="91425" tIns="91425" rIns="91425" bIns="91425" anchor="ctr" anchorCtr="0">
              <a:noAutofit/>
            </a:bodyPr>
            <a:lstStyle/>
            <a:p>
              <a:pPr lvl="0" rtl="0">
                <a:spcBef>
                  <a:spcPts val="0"/>
                </a:spcBef>
                <a:buNone/>
              </a:pPr>
              <a:r>
                <a:rPr lang="es" sz="2000" b="1"/>
                <a:t>*</a:t>
              </a:r>
            </a:p>
          </p:txBody>
        </p:sp>
        <p:sp>
          <p:nvSpPr>
            <p:cNvPr id="159" name="Shape 159"/>
            <p:cNvSpPr txBox="1"/>
            <p:nvPr/>
          </p:nvSpPr>
          <p:spPr>
            <a:xfrm>
              <a:off x="1354775" y="1377900"/>
              <a:ext cx="200099" cy="210300"/>
            </a:xfrm>
            <a:prstGeom prst="rect">
              <a:avLst/>
            </a:prstGeom>
            <a:noFill/>
            <a:ln>
              <a:noFill/>
            </a:ln>
          </p:spPr>
          <p:txBody>
            <a:bodyPr lIns="91425" tIns="91425" rIns="91425" bIns="91425" anchor="ctr" anchorCtr="0">
              <a:noAutofit/>
            </a:bodyPr>
            <a:lstStyle/>
            <a:p>
              <a:pPr lvl="0" rtl="0">
                <a:spcBef>
                  <a:spcPts val="0"/>
                </a:spcBef>
                <a:buNone/>
              </a:pPr>
              <a:r>
                <a:rPr lang="es" sz="2000" b="1"/>
                <a:t>*</a:t>
              </a:r>
            </a:p>
          </p:txBody>
        </p:sp>
      </p:grpSp>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Shape 164"/>
          <p:cNvSpPr txBox="1">
            <a:spLocks noGrp="1"/>
          </p:cNvSpPr>
          <p:nvPr>
            <p:ph type="title"/>
          </p:nvPr>
        </p:nvSpPr>
        <p:spPr>
          <a:xfrm>
            <a:off x="457200" y="139527"/>
            <a:ext cx="8229600" cy="857400"/>
          </a:xfrm>
          <a:prstGeom prst="rect">
            <a:avLst/>
          </a:prstGeom>
        </p:spPr>
        <p:txBody>
          <a:bodyPr lIns="91425" tIns="91425" rIns="91425" bIns="91425" anchor="b" anchorCtr="0">
            <a:noAutofit/>
          </a:bodyPr>
          <a:lstStyle/>
          <a:p>
            <a:pPr lvl="0">
              <a:spcBef>
                <a:spcPts val="0"/>
              </a:spcBef>
              <a:buNone/>
            </a:pPr>
            <a:r>
              <a:rPr lang="es"/>
              <a:t>Modos “cascade”</a:t>
            </a:r>
          </a:p>
        </p:txBody>
      </p:sp>
      <p:sp>
        <p:nvSpPr>
          <p:cNvPr id="165" name="Shape 165"/>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marL="457200" lvl="0" indent="-317500" rtl="0">
              <a:spcBef>
                <a:spcPts val="0"/>
              </a:spcBef>
              <a:buSzPct val="100000"/>
            </a:pPr>
            <a:r>
              <a:rPr lang="es" sz="1400"/>
              <a:t>Indican </a:t>
            </a:r>
            <a:r>
              <a:rPr lang="es" sz="1400" u="sng">
                <a:solidFill>
                  <a:schemeClr val="hlink"/>
                </a:solidFill>
                <a:hlinkClick r:id="rId3"/>
              </a:rPr>
              <a:t>cómo se comportarán</a:t>
            </a:r>
            <a:r>
              <a:rPr lang="es" sz="1400"/>
              <a:t> los POJO’s dependientes de otros POJO’s cuando se actúe sobre ellos.</a:t>
            </a:r>
          </a:p>
          <a:p>
            <a:pPr marL="914400" lvl="1" indent="-317500" rtl="0">
              <a:lnSpc>
                <a:spcPct val="130000"/>
              </a:lnSpc>
              <a:spcBef>
                <a:spcPts val="0"/>
              </a:spcBef>
              <a:spcAft>
                <a:spcPts val="1800"/>
              </a:spcAft>
              <a:buClr>
                <a:srgbClr val="222222"/>
              </a:buClr>
              <a:buSzPct val="100000"/>
            </a:pPr>
            <a:r>
              <a:rPr lang="es" sz="1400">
                <a:solidFill>
                  <a:srgbClr val="222222"/>
                </a:solidFill>
              </a:rPr>
              <a:t>CascadeType.</a:t>
            </a:r>
            <a:r>
              <a:rPr lang="es" sz="1400" b="1">
                <a:solidFill>
                  <a:srgbClr val="222222"/>
                </a:solidFill>
              </a:rPr>
              <a:t>PERSIST</a:t>
            </a:r>
            <a:r>
              <a:rPr lang="es" sz="1400">
                <a:solidFill>
                  <a:srgbClr val="222222"/>
                </a:solidFill>
              </a:rPr>
              <a:t> : save() or persist() persistirán los POJO’s dependientes</a:t>
            </a:r>
          </a:p>
          <a:p>
            <a:pPr marL="914400" lvl="1" indent="-317500" rtl="0">
              <a:lnSpc>
                <a:spcPct val="130000"/>
              </a:lnSpc>
              <a:spcBef>
                <a:spcPts val="0"/>
              </a:spcBef>
              <a:spcAft>
                <a:spcPts val="1800"/>
              </a:spcAft>
              <a:buClr>
                <a:srgbClr val="222222"/>
              </a:buClr>
              <a:buSzPct val="100000"/>
            </a:pPr>
            <a:r>
              <a:rPr lang="es" sz="1400">
                <a:solidFill>
                  <a:srgbClr val="222222"/>
                </a:solidFill>
              </a:rPr>
              <a:t>CascadeType.</a:t>
            </a:r>
            <a:r>
              <a:rPr lang="es" sz="1400" b="1">
                <a:solidFill>
                  <a:srgbClr val="222222"/>
                </a:solidFill>
              </a:rPr>
              <a:t>MERGE</a:t>
            </a:r>
            <a:r>
              <a:rPr lang="es" sz="1400">
                <a:solidFill>
                  <a:srgbClr val="222222"/>
                </a:solidFill>
              </a:rPr>
              <a:t> : merge() provocará que los POJO’s relacionados se actualicen.</a:t>
            </a:r>
          </a:p>
          <a:p>
            <a:pPr marL="914400" lvl="1" indent="-317500" rtl="0">
              <a:lnSpc>
                <a:spcPct val="130000"/>
              </a:lnSpc>
              <a:spcBef>
                <a:spcPts val="0"/>
              </a:spcBef>
              <a:spcAft>
                <a:spcPts val="1800"/>
              </a:spcAft>
              <a:buClr>
                <a:srgbClr val="222222"/>
              </a:buClr>
              <a:buSzPct val="100000"/>
            </a:pPr>
            <a:r>
              <a:rPr lang="es" sz="1400">
                <a:solidFill>
                  <a:srgbClr val="222222"/>
                </a:solidFill>
              </a:rPr>
              <a:t>CascadeType.</a:t>
            </a:r>
            <a:r>
              <a:rPr lang="es" sz="1400" b="1">
                <a:solidFill>
                  <a:srgbClr val="222222"/>
                </a:solidFill>
              </a:rPr>
              <a:t>REFRESH</a:t>
            </a:r>
            <a:r>
              <a:rPr lang="es" sz="1400">
                <a:solidFill>
                  <a:srgbClr val="222222"/>
                </a:solidFill>
              </a:rPr>
              <a:t> : refresh() operation, provocará que los POJO’s relacionados se refresquen.</a:t>
            </a:r>
          </a:p>
          <a:p>
            <a:pPr marL="914400" lvl="1" indent="-317500" rtl="0">
              <a:lnSpc>
                <a:spcPct val="130000"/>
              </a:lnSpc>
              <a:spcBef>
                <a:spcPts val="0"/>
              </a:spcBef>
              <a:spcAft>
                <a:spcPts val="1800"/>
              </a:spcAft>
              <a:buClr>
                <a:srgbClr val="222222"/>
              </a:buClr>
              <a:buSzPct val="100000"/>
            </a:pPr>
            <a:r>
              <a:rPr lang="es" sz="1400">
                <a:solidFill>
                  <a:srgbClr val="222222"/>
                </a:solidFill>
              </a:rPr>
              <a:t>CascadeType.</a:t>
            </a:r>
            <a:r>
              <a:rPr lang="es" sz="1400" b="1">
                <a:solidFill>
                  <a:srgbClr val="222222"/>
                </a:solidFill>
              </a:rPr>
              <a:t>REMOVE</a:t>
            </a:r>
            <a:r>
              <a:rPr lang="es" sz="1400">
                <a:solidFill>
                  <a:srgbClr val="222222"/>
                </a:solidFill>
              </a:rPr>
              <a:t> : delete() provocará que se borren los POJO’s relacionados</a:t>
            </a:r>
          </a:p>
          <a:p>
            <a:pPr marL="914400" lvl="1" indent="-317500" rtl="0">
              <a:lnSpc>
                <a:spcPct val="130000"/>
              </a:lnSpc>
              <a:spcBef>
                <a:spcPts val="0"/>
              </a:spcBef>
              <a:spcAft>
                <a:spcPts val="1800"/>
              </a:spcAft>
              <a:buClr>
                <a:srgbClr val="222222"/>
              </a:buClr>
              <a:buSzPct val="100000"/>
            </a:pPr>
            <a:r>
              <a:rPr lang="es" sz="1400">
                <a:solidFill>
                  <a:srgbClr val="222222"/>
                </a:solidFill>
              </a:rPr>
              <a:t>CascadeType.</a:t>
            </a:r>
            <a:r>
              <a:rPr lang="es" sz="1400" b="1">
                <a:solidFill>
                  <a:srgbClr val="222222"/>
                </a:solidFill>
              </a:rPr>
              <a:t>DETACH</a:t>
            </a:r>
            <a:r>
              <a:rPr lang="es" sz="1400">
                <a:solidFill>
                  <a:srgbClr val="222222"/>
                </a:solidFill>
              </a:rPr>
              <a:t> : desasocia los POJO’s relacionados si se desasocian “a mano”.</a:t>
            </a:r>
          </a:p>
          <a:p>
            <a:pPr marL="914400" lvl="1" indent="-317500" rtl="0">
              <a:lnSpc>
                <a:spcPct val="130000"/>
              </a:lnSpc>
              <a:spcBef>
                <a:spcPts val="0"/>
              </a:spcBef>
              <a:spcAft>
                <a:spcPts val="1800"/>
              </a:spcAft>
              <a:buClr>
                <a:srgbClr val="222222"/>
              </a:buClr>
              <a:buSzPct val="100000"/>
            </a:pPr>
            <a:r>
              <a:rPr lang="es" sz="1400">
                <a:solidFill>
                  <a:srgbClr val="222222"/>
                </a:solidFill>
              </a:rPr>
              <a:t>CascadeType.</a:t>
            </a:r>
            <a:r>
              <a:rPr lang="es" sz="1400" b="1">
                <a:solidFill>
                  <a:srgbClr val="222222"/>
                </a:solidFill>
              </a:rPr>
              <a:t>ALL</a:t>
            </a:r>
            <a:r>
              <a:rPr lang="es" sz="1400">
                <a:solidFill>
                  <a:srgbClr val="222222"/>
                </a:solidFill>
              </a:rPr>
              <a:t> : Un alias para indicar que aplican todos de tipos de cascada.</a:t>
            </a:r>
          </a:p>
          <a:p>
            <a:pPr marL="457200" lvl="0" indent="-317500" rtl="0">
              <a:lnSpc>
                <a:spcPct val="130000"/>
              </a:lnSpc>
              <a:spcBef>
                <a:spcPts val="0"/>
              </a:spcBef>
              <a:spcAft>
                <a:spcPts val="1800"/>
              </a:spcAft>
              <a:buClr>
                <a:srgbClr val="222222"/>
              </a:buClr>
              <a:buSzPct val="100000"/>
            </a:pPr>
            <a:r>
              <a:rPr lang="es" sz="1400">
                <a:solidFill>
                  <a:srgbClr val="222222"/>
                </a:solidFill>
              </a:rPr>
              <a:t>Estos modos se indican con el atributo cascade=CascadeType.??? en la anotación </a:t>
            </a:r>
            <a:r>
              <a:rPr lang="es" sz="1400">
                <a:solidFill>
                  <a:srgbClr val="0000FF"/>
                </a:solidFill>
              </a:rPr>
              <a:t>@OneToOne, @ManyToOne, @OneToMany </a:t>
            </a:r>
            <a:r>
              <a:rPr lang="es" sz="1400">
                <a:solidFill>
                  <a:srgbClr val="000000"/>
                </a:solidFill>
              </a:rPr>
              <a:t>ó</a:t>
            </a:r>
            <a:r>
              <a:rPr lang="es" sz="1400">
                <a:solidFill>
                  <a:srgbClr val="0000FF"/>
                </a:solidFill>
              </a:rPr>
              <a:t> @ManyToMany </a:t>
            </a:r>
            <a:r>
              <a:rPr lang="es" sz="1400">
                <a:solidFill>
                  <a:srgbClr val="222222"/>
                </a:solidFill>
              </a:rPr>
              <a:t>correspondiente.</a:t>
            </a:r>
          </a:p>
          <a:p>
            <a:pPr marL="457200" lvl="0" indent="-317500" rtl="0">
              <a:lnSpc>
                <a:spcPct val="130000"/>
              </a:lnSpc>
              <a:spcBef>
                <a:spcPts val="0"/>
              </a:spcBef>
              <a:spcAft>
                <a:spcPts val="1800"/>
              </a:spcAft>
              <a:buClr>
                <a:srgbClr val="222222"/>
              </a:buClr>
              <a:buSzPct val="100000"/>
            </a:pPr>
            <a:r>
              <a:rPr lang="es" sz="1400">
                <a:solidFill>
                  <a:srgbClr val="222222"/>
                </a:solidFill>
              </a:rPr>
              <a:t>Se pueden seleccionar varios modos cascade incluyéndolos entre llaves y separándolos por comas.</a:t>
            </a:r>
          </a:p>
        </p:txBody>
      </p:sp>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Shape 170"/>
          <p:cNvSpPr txBox="1">
            <a:spLocks noGrp="1"/>
          </p:cNvSpPr>
          <p:nvPr>
            <p:ph type="title"/>
          </p:nvPr>
        </p:nvSpPr>
        <p:spPr>
          <a:xfrm>
            <a:off x="457200" y="139527"/>
            <a:ext cx="8229600" cy="857400"/>
          </a:xfrm>
          <a:prstGeom prst="rect">
            <a:avLst/>
          </a:prstGeom>
        </p:spPr>
        <p:txBody>
          <a:bodyPr lIns="91425" tIns="91425" rIns="91425" bIns="91425" anchor="b" anchorCtr="0">
            <a:noAutofit/>
          </a:bodyPr>
          <a:lstStyle/>
          <a:p>
            <a:pPr lvl="0">
              <a:spcBef>
                <a:spcPts val="0"/>
              </a:spcBef>
              <a:buNone/>
            </a:pPr>
            <a:r>
              <a:rPr lang="es"/>
              <a:t>Borrado de “huérfanos”</a:t>
            </a:r>
          </a:p>
        </p:txBody>
      </p:sp>
      <p:sp>
        <p:nvSpPr>
          <p:cNvPr id="171" name="Shape 171"/>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marL="457200" lvl="0" indent="-393700" rtl="0">
              <a:spcBef>
                <a:spcPts val="0"/>
              </a:spcBef>
              <a:buSzPct val="100000"/>
            </a:pPr>
            <a:r>
              <a:rPr lang="es" sz="2600"/>
              <a:t>Sirve para que al desasociarse de un objeto en el mundo “objetual” se borre dicho objeto en la BD en el caso de que se haya quedado “huérfano”, es decir que ninguna otra entidad “apunte” a él.</a:t>
            </a:r>
          </a:p>
          <a:p>
            <a:pPr marL="457200" lvl="0" indent="-393700">
              <a:spcBef>
                <a:spcPts val="0"/>
              </a:spcBef>
              <a:buSzPct val="100000"/>
            </a:pPr>
            <a:r>
              <a:rPr lang="es" sz="2600"/>
              <a:t>Se consigue indicando en la anotación @OneToOne, @ManyToOne o @OneToMany, el atributo </a:t>
            </a:r>
            <a:r>
              <a:rPr lang="es" sz="2600">
                <a:solidFill>
                  <a:srgbClr val="0000FF"/>
                </a:solidFill>
              </a:rPr>
              <a:t>orphanRemoval=true</a:t>
            </a:r>
          </a:p>
        </p:txBody>
      </p:sp>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Shape 176"/>
          <p:cNvSpPr txBox="1">
            <a:spLocks noGrp="1"/>
          </p:cNvSpPr>
          <p:nvPr>
            <p:ph type="title"/>
          </p:nvPr>
        </p:nvSpPr>
        <p:spPr>
          <a:xfrm>
            <a:off x="457200" y="139527"/>
            <a:ext cx="8229600" cy="857400"/>
          </a:xfrm>
          <a:prstGeom prst="rect">
            <a:avLst/>
          </a:prstGeom>
        </p:spPr>
        <p:txBody>
          <a:bodyPr lIns="91425" tIns="91425" rIns="91425" bIns="91425" anchor="b" anchorCtr="0">
            <a:noAutofit/>
          </a:bodyPr>
          <a:lstStyle/>
          <a:p>
            <a:pPr lvl="0">
              <a:spcBef>
                <a:spcPts val="0"/>
              </a:spcBef>
              <a:buNone/>
            </a:pPr>
            <a:r>
              <a:rPr lang="es"/>
              <a:t>Modos de materialización</a:t>
            </a:r>
          </a:p>
        </p:txBody>
      </p:sp>
      <p:sp>
        <p:nvSpPr>
          <p:cNvPr id="177" name="Shape 177"/>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marL="457200" lvl="0" indent="-228600" rtl="0">
              <a:spcBef>
                <a:spcPts val="0"/>
              </a:spcBef>
            </a:pPr>
            <a:r>
              <a:rPr lang="es"/>
              <a:t>En cada POJO se puede indicar el modo de materialización, que indica cúando “subirán” a memoria los POJO’s dependientes cuando se realice una consulta</a:t>
            </a:r>
          </a:p>
          <a:p>
            <a:pPr marL="914400" lvl="1" indent="-228600" rtl="0">
              <a:spcBef>
                <a:spcPts val="0"/>
              </a:spcBef>
            </a:pPr>
            <a:r>
              <a:rPr lang="es"/>
              <a:t>Ansiosa: fetch=FetchType.EAGER</a:t>
            </a:r>
          </a:p>
          <a:p>
            <a:pPr marL="1371600" lvl="2" indent="-342900" rtl="0">
              <a:spcBef>
                <a:spcPts val="0"/>
              </a:spcBef>
              <a:buSzPct val="100000"/>
            </a:pPr>
            <a:r>
              <a:rPr lang="es" sz="1800"/>
              <a:t>Los POJO’s dependientes subirán inmediatamente a memoria.</a:t>
            </a:r>
          </a:p>
          <a:p>
            <a:pPr marL="914400" lvl="1" indent="-228600" rtl="0">
              <a:spcBef>
                <a:spcPts val="0"/>
              </a:spcBef>
            </a:pPr>
            <a:r>
              <a:rPr lang="es"/>
              <a:t>Perezosa: fetch=FetchType.LAZY</a:t>
            </a:r>
          </a:p>
          <a:p>
            <a:pPr marL="1371600" lvl="2" indent="-342900">
              <a:spcBef>
                <a:spcPts val="0"/>
              </a:spcBef>
              <a:buSzPct val="100000"/>
            </a:pPr>
            <a:r>
              <a:rPr lang="es" sz="1800"/>
              <a:t>Los POJO’s dependientes subirán a memoria cuando se acceda a ellos.</a:t>
            </a:r>
          </a:p>
        </p:txBody>
      </p:sp>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Shape 182"/>
          <p:cNvSpPr txBox="1">
            <a:spLocks noGrp="1"/>
          </p:cNvSpPr>
          <p:nvPr>
            <p:ph type="title"/>
          </p:nvPr>
        </p:nvSpPr>
        <p:spPr>
          <a:xfrm>
            <a:off x="457200" y="139527"/>
            <a:ext cx="8229600" cy="857400"/>
          </a:xfrm>
          <a:prstGeom prst="rect">
            <a:avLst/>
          </a:prstGeom>
        </p:spPr>
        <p:txBody>
          <a:bodyPr lIns="91425" tIns="91425" rIns="91425" bIns="91425" anchor="b" anchorCtr="0">
            <a:noAutofit/>
          </a:bodyPr>
          <a:lstStyle/>
          <a:p>
            <a:pPr lvl="0">
              <a:spcBef>
                <a:spcPts val="0"/>
              </a:spcBef>
              <a:buNone/>
            </a:pPr>
            <a:r>
              <a:rPr lang="es"/>
              <a:t>Relaciones uno a uno</a:t>
            </a:r>
          </a:p>
        </p:txBody>
      </p:sp>
      <p:sp>
        <p:nvSpPr>
          <p:cNvPr id="183" name="Shape 183"/>
          <p:cNvSpPr txBox="1">
            <a:spLocks noGrp="1"/>
          </p:cNvSpPr>
          <p:nvPr>
            <p:ph type="body" idx="1"/>
          </p:nvPr>
        </p:nvSpPr>
        <p:spPr>
          <a:xfrm>
            <a:off x="389175" y="1200150"/>
            <a:ext cx="8372699" cy="3838199"/>
          </a:xfrm>
          <a:prstGeom prst="rect">
            <a:avLst/>
          </a:prstGeom>
        </p:spPr>
        <p:txBody>
          <a:bodyPr lIns="91425" tIns="91425" rIns="91425" bIns="91425" anchor="t" anchorCtr="0">
            <a:noAutofit/>
          </a:bodyPr>
          <a:lstStyle/>
          <a:p>
            <a:pPr marL="457200" lvl="0" indent="-317500" rtl="0">
              <a:spcBef>
                <a:spcPts val="0"/>
              </a:spcBef>
              <a:buSzPct val="100000"/>
            </a:pPr>
            <a:r>
              <a:rPr lang="es" sz="1400"/>
              <a:t>Sean dos clases: “Base” y “Uno”. Para establecer una relación persistente entre ambos deberemos:</a:t>
            </a:r>
          </a:p>
          <a:p>
            <a:pPr marL="914400" lvl="1" indent="-311150" rtl="0">
              <a:spcBef>
                <a:spcPts val="0"/>
              </a:spcBef>
              <a:buSzPct val="100000"/>
            </a:pPr>
            <a:r>
              <a:rPr lang="es" sz="1300"/>
              <a:t>Añadir a “Base” un atributo “Uno uno”.</a:t>
            </a:r>
          </a:p>
          <a:p>
            <a:pPr marL="914400" lvl="1" indent="-311150" rtl="0">
              <a:spcBef>
                <a:spcPts val="0"/>
              </a:spcBef>
              <a:buSzPct val="100000"/>
            </a:pPr>
            <a:r>
              <a:rPr lang="es" sz="1300"/>
              <a:t>Anotar getUno() por ejemplo, con </a:t>
            </a:r>
          </a:p>
          <a:p>
            <a:pPr marL="1371600" lvl="2" indent="-311150" rtl="0">
              <a:spcBef>
                <a:spcPts val="0"/>
              </a:spcBef>
              <a:buClr>
                <a:srgbClr val="0000FF"/>
              </a:buClr>
              <a:buSzPct val="100000"/>
            </a:pPr>
            <a:r>
              <a:rPr lang="es" sz="1300">
                <a:solidFill>
                  <a:srgbClr val="0000FF"/>
                </a:solidFill>
              </a:rPr>
              <a:t>@OneToOne(cascade = {CascadeType.ALL}, fetch=FetchType.LAZY)</a:t>
            </a:r>
          </a:p>
          <a:p>
            <a:pPr marL="914400" marR="0" lvl="1" indent="-311150" algn="l" rtl="0">
              <a:lnSpc>
                <a:spcPct val="100000"/>
              </a:lnSpc>
              <a:spcBef>
                <a:spcPts val="480"/>
              </a:spcBef>
              <a:spcAft>
                <a:spcPts val="0"/>
              </a:spcAft>
              <a:buSzPct val="100000"/>
            </a:pPr>
            <a:r>
              <a:rPr lang="es" sz="1300"/>
              <a:t>Añadir a “Uno” un atributo “Base base”</a:t>
            </a:r>
          </a:p>
          <a:p>
            <a:pPr marL="914400" marR="0" lvl="1" indent="-311150" algn="l" rtl="0">
              <a:lnSpc>
                <a:spcPct val="100000"/>
              </a:lnSpc>
              <a:spcBef>
                <a:spcPts val="480"/>
              </a:spcBef>
              <a:spcAft>
                <a:spcPts val="0"/>
              </a:spcAft>
              <a:buSzPct val="100000"/>
            </a:pPr>
            <a:r>
              <a:rPr lang="es" sz="1300"/>
              <a:t>Anotar getBase() por ejemplo, con</a:t>
            </a:r>
          </a:p>
          <a:p>
            <a:pPr marL="1371600" marR="0" lvl="2" indent="-311150" algn="l" rtl="0">
              <a:lnSpc>
                <a:spcPct val="100000"/>
              </a:lnSpc>
              <a:spcBef>
                <a:spcPts val="480"/>
              </a:spcBef>
              <a:spcAft>
                <a:spcPts val="0"/>
              </a:spcAft>
              <a:buClr>
                <a:srgbClr val="0000FF"/>
              </a:buClr>
              <a:buSzPct val="100000"/>
            </a:pPr>
            <a:r>
              <a:rPr lang="es" sz="1300">
                <a:solidFill>
                  <a:srgbClr val="0000FF"/>
                </a:solidFill>
              </a:rPr>
              <a:t>@OneToOne(cascade = {CascadeType.ALL}, fetch=FetchType.LAZY)</a:t>
            </a:r>
          </a:p>
          <a:p>
            <a:pPr marL="914400" marR="0" lvl="1" indent="-311150" algn="l" rtl="0">
              <a:lnSpc>
                <a:spcPct val="100000"/>
              </a:lnSpc>
              <a:spcBef>
                <a:spcPts val="480"/>
              </a:spcBef>
              <a:spcAft>
                <a:spcPts val="0"/>
              </a:spcAft>
              <a:buSzPct val="100000"/>
            </a:pPr>
            <a:r>
              <a:rPr lang="es" sz="1300"/>
              <a:t>Crear un objeto “uno” de clase “Uno” y un objeto “base” de clase “Base”</a:t>
            </a:r>
          </a:p>
          <a:p>
            <a:pPr marL="914400" marR="0" lvl="1" indent="-311150" algn="l" rtl="0">
              <a:lnSpc>
                <a:spcPct val="100000"/>
              </a:lnSpc>
              <a:spcBef>
                <a:spcPts val="480"/>
              </a:spcBef>
              <a:spcAft>
                <a:spcPts val="0"/>
              </a:spcAft>
              <a:buSzPct val="100000"/>
            </a:pPr>
            <a:r>
              <a:rPr lang="es" sz="1300"/>
              <a:t>Utilizar base.setUno(uno) para que “base” tenga visibilidad sobre “uno”.</a:t>
            </a:r>
          </a:p>
          <a:p>
            <a:pPr marL="914400" marR="0" lvl="1" indent="-311150" algn="l" rtl="0">
              <a:lnSpc>
                <a:spcPct val="100000"/>
              </a:lnSpc>
              <a:spcBef>
                <a:spcPts val="480"/>
              </a:spcBef>
              <a:spcAft>
                <a:spcPts val="0"/>
              </a:spcAft>
              <a:buSzPct val="100000"/>
            </a:pPr>
            <a:r>
              <a:rPr lang="es" sz="1300"/>
              <a:t>Utilizar uno.setBase(base) para que “uno” tenga visibilidad sobre “base”</a:t>
            </a:r>
          </a:p>
          <a:p>
            <a:pPr marL="914400" marR="0" lvl="1" indent="-311150" algn="l" rtl="0">
              <a:lnSpc>
                <a:spcPct val="100000"/>
              </a:lnSpc>
              <a:spcBef>
                <a:spcPts val="480"/>
              </a:spcBef>
              <a:spcAft>
                <a:spcPts val="0"/>
              </a:spcAft>
              <a:buSzPct val="100000"/>
            </a:pPr>
            <a:r>
              <a:rPr lang="es" sz="1300"/>
              <a:t>Persistirlo con “</a:t>
            </a:r>
            <a:r>
              <a:rPr lang="es" sz="1300" b="1" u="sng">
                <a:solidFill>
                  <a:schemeClr val="hlink"/>
                </a:solidFill>
                <a:hlinkClick r:id="rId3"/>
              </a:rPr>
              <a:t>persist</a:t>
            </a:r>
            <a:r>
              <a:rPr lang="es" sz="1300"/>
              <a:t>(base)”.</a:t>
            </a:r>
          </a:p>
          <a:p>
            <a:pPr marL="457200" marR="0" lvl="0" indent="-317500" algn="l" rtl="0">
              <a:lnSpc>
                <a:spcPct val="100000"/>
              </a:lnSpc>
              <a:spcBef>
                <a:spcPts val="480"/>
              </a:spcBef>
              <a:spcAft>
                <a:spcPts val="0"/>
              </a:spcAft>
              <a:buSzPct val="100000"/>
            </a:pPr>
            <a:r>
              <a:rPr lang="es" sz="1400"/>
              <a:t>El atributo “cascade” de las anotaciones gestiona el nivel de dependencia de un objeto respecto a otro.</a:t>
            </a:r>
          </a:p>
          <a:p>
            <a:pPr marL="914400" marR="0" lvl="1" indent="-311150" algn="l" rtl="0">
              <a:lnSpc>
                <a:spcPct val="100000"/>
              </a:lnSpc>
              <a:spcBef>
                <a:spcPts val="480"/>
              </a:spcBef>
              <a:spcAft>
                <a:spcPts val="0"/>
              </a:spcAft>
              <a:buSzPct val="100000"/>
            </a:pPr>
            <a:r>
              <a:rPr lang="es" sz="1300"/>
              <a:t>En este ejemplo, si cualquiera de los dos se crea o se borra, se creará o desaparecerá su “compañero”.</a:t>
            </a:r>
          </a:p>
          <a:p>
            <a:pPr marL="914400" marR="0" lvl="1" indent="-311150" algn="l" rtl="0">
              <a:lnSpc>
                <a:spcPct val="100000"/>
              </a:lnSpc>
              <a:spcBef>
                <a:spcPts val="480"/>
              </a:spcBef>
              <a:spcAft>
                <a:spcPts val="0"/>
              </a:spcAft>
              <a:buSzPct val="100000"/>
            </a:pPr>
            <a:r>
              <a:rPr lang="es" sz="1300"/>
              <a:t>Si quisiéramos que los POJO’s fueran independientes, no indicaremos ningún atributo cascade, y tendremos que establecer las relaciones atómicamente.</a:t>
            </a:r>
          </a:p>
        </p:txBody>
      </p:sp>
    </p:spTree>
  </p:cSld>
  <p:clrMapOvr>
    <a:masterClrMapping/>
  </p:clrMapOvr>
  <p:transition spd="slow">
    <p:cu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Shape 188"/>
          <p:cNvSpPr txBox="1">
            <a:spLocks noGrp="1"/>
          </p:cNvSpPr>
          <p:nvPr>
            <p:ph type="title"/>
          </p:nvPr>
        </p:nvSpPr>
        <p:spPr>
          <a:xfrm>
            <a:off x="457200" y="139527"/>
            <a:ext cx="8229600" cy="857400"/>
          </a:xfrm>
          <a:prstGeom prst="rect">
            <a:avLst/>
          </a:prstGeom>
        </p:spPr>
        <p:txBody>
          <a:bodyPr lIns="91425" tIns="91425" rIns="91425" bIns="91425" anchor="b" anchorCtr="0">
            <a:noAutofit/>
          </a:bodyPr>
          <a:lstStyle/>
          <a:p>
            <a:pPr lvl="0">
              <a:spcBef>
                <a:spcPts val="0"/>
              </a:spcBef>
              <a:buNone/>
            </a:pPr>
            <a:r>
              <a:rPr lang="es"/>
              <a:t>Relaciones uno a muchos</a:t>
            </a:r>
          </a:p>
        </p:txBody>
      </p:sp>
      <p:sp>
        <p:nvSpPr>
          <p:cNvPr id="189" name="Shape 189"/>
          <p:cNvSpPr txBox="1">
            <a:spLocks noGrp="1"/>
          </p:cNvSpPr>
          <p:nvPr>
            <p:ph type="body" idx="1"/>
          </p:nvPr>
        </p:nvSpPr>
        <p:spPr>
          <a:xfrm>
            <a:off x="457200" y="1200150"/>
            <a:ext cx="8229600" cy="1019100"/>
          </a:xfrm>
          <a:prstGeom prst="rect">
            <a:avLst/>
          </a:prstGeom>
        </p:spPr>
        <p:txBody>
          <a:bodyPr lIns="91425" tIns="91425" rIns="91425" bIns="91425" anchor="t" anchorCtr="0">
            <a:noAutofit/>
          </a:bodyPr>
          <a:lstStyle/>
          <a:p>
            <a:pPr marL="457200" lvl="0" indent="-317500" rtl="0">
              <a:spcBef>
                <a:spcPts val="0"/>
              </a:spcBef>
              <a:buSzPct val="100000"/>
            </a:pPr>
            <a:r>
              <a:rPr lang="es" sz="1400"/>
              <a:t>Similares a las “uno a uno”.</a:t>
            </a:r>
          </a:p>
          <a:p>
            <a:pPr marL="457200" lvl="0" indent="-317500" rtl="0">
              <a:spcBef>
                <a:spcPts val="0"/>
              </a:spcBef>
              <a:buSzPct val="100000"/>
            </a:pPr>
            <a:r>
              <a:rPr lang="es" sz="1400"/>
              <a:t>La única diferencia sustancial es que en el lado “muchos”, hibernate debe saber, cuál es el nombre del atributo relacionado del lado uno, usando la el atributo “mappedBy”, así:</a:t>
            </a:r>
          </a:p>
          <a:p>
            <a:pPr marL="457200" lvl="0" indent="-317500">
              <a:spcBef>
                <a:spcPts val="0"/>
              </a:spcBef>
              <a:buSzPct val="100000"/>
            </a:pPr>
            <a:r>
              <a:rPr lang="es" sz="1400"/>
              <a:t>El resto de anotaciones y su significado son las mismas que las estudiadas en las relaciones OneToOne</a:t>
            </a:r>
          </a:p>
        </p:txBody>
      </p:sp>
      <p:sp>
        <p:nvSpPr>
          <p:cNvPr id="190" name="Shape 190"/>
          <p:cNvSpPr txBox="1"/>
          <p:nvPr/>
        </p:nvSpPr>
        <p:spPr>
          <a:xfrm>
            <a:off x="4743775" y="3018075"/>
            <a:ext cx="3670800" cy="1882800"/>
          </a:xfrm>
          <a:prstGeom prst="rect">
            <a:avLst/>
          </a:prstGeom>
          <a:noFill/>
          <a:ln w="9525" cap="flat" cmpd="sng">
            <a:solidFill>
              <a:srgbClr val="980000"/>
            </a:solidFill>
            <a:prstDash val="solid"/>
            <a:round/>
            <a:headEnd type="none" w="med" len="med"/>
            <a:tailEnd type="none" w="med" len="med"/>
          </a:ln>
        </p:spPr>
        <p:txBody>
          <a:bodyPr lIns="91425" tIns="91425" rIns="91425" bIns="91425" anchor="t" anchorCtr="0">
            <a:noAutofit/>
          </a:bodyPr>
          <a:lstStyle/>
          <a:p>
            <a:pPr lvl="0" rtl="0">
              <a:spcBef>
                <a:spcPts val="0"/>
              </a:spcBef>
              <a:buNone/>
            </a:pPr>
            <a:r>
              <a:rPr lang="es"/>
              <a:t>public class UaM {</a:t>
            </a:r>
          </a:p>
          <a:p>
            <a:pPr lvl="0" rtl="0">
              <a:spcBef>
                <a:spcPts val="0"/>
              </a:spcBef>
              <a:buNone/>
            </a:pPr>
            <a:r>
              <a:rPr lang="es"/>
              <a:t>	private Collection&lt;M&gt; ms;</a:t>
            </a:r>
          </a:p>
          <a:p>
            <a:pPr lvl="0" rtl="0">
              <a:spcBef>
                <a:spcPts val="0"/>
              </a:spcBef>
              <a:buNone/>
            </a:pPr>
            <a:r>
              <a:rPr lang="es"/>
              <a:t>	...</a:t>
            </a:r>
          </a:p>
          <a:p>
            <a:pPr lvl="0" rtl="0">
              <a:spcBef>
                <a:spcPts val="0"/>
              </a:spcBef>
              <a:buNone/>
            </a:pPr>
            <a:r>
              <a:rPr lang="es"/>
              <a:t>	</a:t>
            </a:r>
            <a:r>
              <a:rPr lang="es">
                <a:solidFill>
                  <a:srgbClr val="0000FF"/>
                </a:solidFill>
              </a:rPr>
              <a:t>@OneToMany</a:t>
            </a:r>
            <a:r>
              <a:rPr lang="es"/>
              <a:t>(mappedBy=”u”)</a:t>
            </a:r>
          </a:p>
          <a:p>
            <a:pPr lvl="0" rtl="0">
              <a:spcBef>
                <a:spcPts val="0"/>
              </a:spcBef>
              <a:buNone/>
            </a:pPr>
            <a:r>
              <a:rPr lang="es"/>
              <a:t>	public Collection&lt;M&gt; getMs() {</a:t>
            </a:r>
          </a:p>
          <a:p>
            <a:pPr lvl="0" rtl="0">
              <a:spcBef>
                <a:spcPts val="0"/>
              </a:spcBef>
              <a:buNone/>
            </a:pPr>
            <a:r>
              <a:rPr lang="es"/>
              <a:t>	}</a:t>
            </a:r>
          </a:p>
          <a:p>
            <a:pPr lvl="0" rtl="0">
              <a:spcBef>
                <a:spcPts val="0"/>
              </a:spcBef>
              <a:buNone/>
            </a:pPr>
            <a:r>
              <a:rPr lang="es"/>
              <a:t>	...</a:t>
            </a:r>
          </a:p>
          <a:p>
            <a:pPr lvl="0">
              <a:spcBef>
                <a:spcPts val="0"/>
              </a:spcBef>
              <a:buNone/>
            </a:pPr>
            <a:r>
              <a:rPr lang="es"/>
              <a:t>}</a:t>
            </a:r>
          </a:p>
        </p:txBody>
      </p:sp>
      <p:sp>
        <p:nvSpPr>
          <p:cNvPr id="191" name="Shape 191"/>
          <p:cNvSpPr txBox="1"/>
          <p:nvPr/>
        </p:nvSpPr>
        <p:spPr>
          <a:xfrm>
            <a:off x="746800" y="3018075"/>
            <a:ext cx="3670800" cy="1882800"/>
          </a:xfrm>
          <a:prstGeom prst="rect">
            <a:avLst/>
          </a:prstGeom>
          <a:noFill/>
          <a:ln w="9525" cap="flat" cmpd="sng">
            <a:solidFill>
              <a:srgbClr val="980000"/>
            </a:solidFill>
            <a:prstDash val="solid"/>
            <a:round/>
            <a:headEnd type="none" w="med" len="med"/>
            <a:tailEnd type="none" w="med" len="med"/>
          </a:ln>
        </p:spPr>
        <p:txBody>
          <a:bodyPr lIns="91425" tIns="91425" rIns="91425" bIns="91425" anchor="t" anchorCtr="0">
            <a:noAutofit/>
          </a:bodyPr>
          <a:lstStyle/>
          <a:p>
            <a:pPr lvl="0" rtl="0">
              <a:spcBef>
                <a:spcPts val="0"/>
              </a:spcBef>
              <a:buNone/>
            </a:pPr>
            <a:r>
              <a:rPr lang="es"/>
              <a:t>public class MaU {</a:t>
            </a:r>
          </a:p>
          <a:p>
            <a:pPr lvl="0" rtl="0">
              <a:spcBef>
                <a:spcPts val="0"/>
              </a:spcBef>
              <a:buNone/>
            </a:pPr>
            <a:r>
              <a:rPr lang="es"/>
              <a:t>	private U u;</a:t>
            </a:r>
          </a:p>
          <a:p>
            <a:pPr lvl="0" rtl="0">
              <a:spcBef>
                <a:spcPts val="0"/>
              </a:spcBef>
              <a:buNone/>
            </a:pPr>
            <a:r>
              <a:rPr lang="es"/>
              <a:t>	...</a:t>
            </a:r>
          </a:p>
          <a:p>
            <a:pPr lvl="0" rtl="0">
              <a:spcBef>
                <a:spcPts val="0"/>
              </a:spcBef>
              <a:buNone/>
            </a:pPr>
            <a:r>
              <a:rPr lang="es"/>
              <a:t>	</a:t>
            </a:r>
            <a:r>
              <a:rPr lang="es">
                <a:solidFill>
                  <a:srgbClr val="0000FF"/>
                </a:solidFill>
              </a:rPr>
              <a:t>@ManyToOne</a:t>
            </a:r>
          </a:p>
          <a:p>
            <a:pPr lvl="0" rtl="0">
              <a:spcBef>
                <a:spcPts val="0"/>
              </a:spcBef>
              <a:buNone/>
            </a:pPr>
            <a:r>
              <a:rPr lang="es"/>
              <a:t>	public U getU() {</a:t>
            </a:r>
          </a:p>
          <a:p>
            <a:pPr lvl="0" rtl="0">
              <a:spcBef>
                <a:spcPts val="0"/>
              </a:spcBef>
              <a:buNone/>
            </a:pPr>
            <a:r>
              <a:rPr lang="es"/>
              <a:t>	}</a:t>
            </a:r>
          </a:p>
          <a:p>
            <a:pPr lvl="0" rtl="0">
              <a:spcBef>
                <a:spcPts val="0"/>
              </a:spcBef>
              <a:buNone/>
            </a:pPr>
            <a:r>
              <a:rPr lang="es"/>
              <a:t>	...</a:t>
            </a:r>
          </a:p>
          <a:p>
            <a:pPr lvl="0" rtl="0">
              <a:spcBef>
                <a:spcPts val="0"/>
              </a:spcBef>
              <a:buNone/>
            </a:pPr>
            <a:r>
              <a:rPr lang="es"/>
              <a:t>}</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0"/>
        <p:cNvGrpSpPr/>
        <p:nvPr/>
      </p:nvGrpSpPr>
      <p:grpSpPr>
        <a:xfrm>
          <a:off x="0" y="0"/>
          <a:ext cx="0" cy="0"/>
          <a:chOff x="0" y="0"/>
          <a:chExt cx="0" cy="0"/>
        </a:xfrm>
      </p:grpSpPr>
      <p:sp>
        <p:nvSpPr>
          <p:cNvPr id="51" name="Shape 51"/>
          <p:cNvSpPr txBox="1">
            <a:spLocks noGrp="1"/>
          </p:cNvSpPr>
          <p:nvPr>
            <p:ph type="title"/>
          </p:nvPr>
        </p:nvSpPr>
        <p:spPr>
          <a:xfrm>
            <a:off x="457200" y="139527"/>
            <a:ext cx="8229600" cy="857400"/>
          </a:xfrm>
          <a:prstGeom prst="rect">
            <a:avLst/>
          </a:prstGeom>
        </p:spPr>
        <p:txBody>
          <a:bodyPr lIns="91425" tIns="91425" rIns="91425" bIns="91425" anchor="b" anchorCtr="0">
            <a:noAutofit/>
          </a:bodyPr>
          <a:lstStyle/>
          <a:p>
            <a:pPr lvl="0">
              <a:spcBef>
                <a:spcPts val="0"/>
              </a:spcBef>
              <a:buNone/>
            </a:pPr>
            <a:r>
              <a:rPr lang="es"/>
              <a:t>Resumen de contenidos</a:t>
            </a:r>
          </a:p>
        </p:txBody>
      </p:sp>
      <p:sp>
        <p:nvSpPr>
          <p:cNvPr id="52" name="Shape 52"/>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marL="457200" lvl="0" indent="-457200">
              <a:spcBef>
                <a:spcPts val="0"/>
              </a:spcBef>
              <a:buFont typeface="Arial" pitchFamily="34" charset="0"/>
              <a:buChar char="•"/>
            </a:pPr>
            <a:r>
              <a:rPr lang="es-ES" dirty="0" smtClean="0">
                <a:solidFill>
                  <a:schemeClr val="tx1">
                    <a:lumMod val="50000"/>
                  </a:schemeClr>
                </a:solidFill>
              </a:rPr>
              <a:t>Instalación</a:t>
            </a:r>
          </a:p>
          <a:p>
            <a:pPr marL="457200" lvl="0" indent="-457200">
              <a:spcBef>
                <a:spcPts val="0"/>
              </a:spcBef>
              <a:buFont typeface="Arial" pitchFamily="34" charset="0"/>
              <a:buChar char="•"/>
            </a:pPr>
            <a:r>
              <a:rPr lang="es-ES" dirty="0" smtClean="0">
                <a:solidFill>
                  <a:schemeClr val="tx1">
                    <a:lumMod val="50000"/>
                  </a:schemeClr>
                </a:solidFill>
              </a:rPr>
              <a:t>Configuración</a:t>
            </a:r>
          </a:p>
          <a:p>
            <a:pPr marL="457200" lvl="0" indent="-457200">
              <a:spcBef>
                <a:spcPts val="0"/>
              </a:spcBef>
              <a:buFont typeface="Arial" pitchFamily="34" charset="0"/>
              <a:buChar char="•"/>
            </a:pPr>
            <a:r>
              <a:rPr lang="es-ES" dirty="0" smtClean="0">
                <a:solidFill>
                  <a:schemeClr val="tx1">
                    <a:lumMod val="50000"/>
                  </a:schemeClr>
                </a:solidFill>
              </a:rPr>
              <a:t>Concepto de POJO</a:t>
            </a:r>
          </a:p>
          <a:p>
            <a:pPr marL="457200" lvl="0" indent="-457200">
              <a:spcBef>
                <a:spcPts val="0"/>
              </a:spcBef>
              <a:buFont typeface="Arial" pitchFamily="34" charset="0"/>
              <a:buChar char="•"/>
            </a:pPr>
            <a:r>
              <a:rPr lang="es-ES" dirty="0" smtClean="0">
                <a:solidFill>
                  <a:schemeClr val="tx1">
                    <a:lumMod val="50000"/>
                  </a:schemeClr>
                </a:solidFill>
              </a:rPr>
              <a:t>Acciones CRUD sobre POJO</a:t>
            </a:r>
          </a:p>
          <a:p>
            <a:pPr marL="457200" lvl="0" indent="-457200">
              <a:spcBef>
                <a:spcPts val="0"/>
              </a:spcBef>
              <a:buFont typeface="Arial" pitchFamily="34" charset="0"/>
              <a:buChar char="•"/>
            </a:pPr>
            <a:r>
              <a:rPr lang="es-ES" dirty="0" smtClean="0">
                <a:solidFill>
                  <a:schemeClr val="tx1">
                    <a:lumMod val="50000"/>
                  </a:schemeClr>
                </a:solidFill>
              </a:rPr>
              <a:t>Composición de </a:t>
            </a:r>
            <a:r>
              <a:rPr lang="es-ES" dirty="0" err="1" smtClean="0">
                <a:solidFill>
                  <a:schemeClr val="tx1">
                    <a:lumMod val="50000"/>
                  </a:schemeClr>
                </a:solidFill>
              </a:rPr>
              <a:t>POJO’s</a:t>
            </a:r>
            <a:endParaRPr lang="es-ES" dirty="0" smtClean="0">
              <a:solidFill>
                <a:schemeClr val="tx1">
                  <a:lumMod val="50000"/>
                </a:schemeClr>
              </a:solidFill>
            </a:endParaRPr>
          </a:p>
        </p:txBody>
      </p:sp>
    </p:spTree>
  </p:cSld>
  <p:clrMapOvr>
    <a:masterClrMapping/>
  </p:clrMapOvr>
  <p:transition spd="slow">
    <p:cut/>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Shape 196"/>
          <p:cNvSpPr txBox="1">
            <a:spLocks noGrp="1"/>
          </p:cNvSpPr>
          <p:nvPr>
            <p:ph type="title"/>
          </p:nvPr>
        </p:nvSpPr>
        <p:spPr>
          <a:xfrm>
            <a:off x="457200" y="139527"/>
            <a:ext cx="8229600" cy="857400"/>
          </a:xfrm>
          <a:prstGeom prst="rect">
            <a:avLst/>
          </a:prstGeom>
        </p:spPr>
        <p:txBody>
          <a:bodyPr lIns="91425" tIns="91425" rIns="91425" bIns="91425" anchor="b" anchorCtr="0">
            <a:noAutofit/>
          </a:bodyPr>
          <a:lstStyle/>
          <a:p>
            <a:pPr lvl="0">
              <a:spcBef>
                <a:spcPts val="0"/>
              </a:spcBef>
              <a:buNone/>
            </a:pPr>
            <a:r>
              <a:rPr lang="es"/>
              <a:t>Relaciones muchos a muchos</a:t>
            </a:r>
          </a:p>
        </p:txBody>
      </p:sp>
      <p:sp>
        <p:nvSpPr>
          <p:cNvPr id="197" name="Shape 197"/>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marL="457200" lvl="0" indent="-228600" rtl="0">
              <a:spcBef>
                <a:spcPts val="0"/>
              </a:spcBef>
            </a:pPr>
            <a:r>
              <a:rPr lang="es"/>
              <a:t>Similares a las muchos a uno</a:t>
            </a:r>
          </a:p>
          <a:p>
            <a:pPr marL="457200" lvl="0" indent="-228600" rtl="0">
              <a:spcBef>
                <a:spcPts val="0"/>
              </a:spcBef>
            </a:pPr>
            <a:r>
              <a:rPr lang="es"/>
              <a:t>Un lado debe ser el “propietario” y el otro el “inverso”.</a:t>
            </a:r>
          </a:p>
          <a:p>
            <a:pPr marL="457200" lvl="0" indent="-228600">
              <a:spcBef>
                <a:spcPts val="0"/>
              </a:spcBef>
            </a:pPr>
            <a:r>
              <a:rPr lang="es"/>
              <a:t>El que hace el papel de inverso, debe llevar un atributo “mappedBy” apuntando a la colección del lado del “propietario”</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7" name="Shape 57"/>
          <p:cNvSpPr txBox="1">
            <a:spLocks noGrp="1"/>
          </p:cNvSpPr>
          <p:nvPr>
            <p:ph type="title"/>
          </p:nvPr>
        </p:nvSpPr>
        <p:spPr>
          <a:xfrm>
            <a:off x="457200" y="139527"/>
            <a:ext cx="8229600" cy="857400"/>
          </a:xfrm>
          <a:prstGeom prst="rect">
            <a:avLst/>
          </a:prstGeom>
        </p:spPr>
        <p:txBody>
          <a:bodyPr lIns="91425" tIns="91425" rIns="91425" bIns="91425" anchor="b" anchorCtr="0">
            <a:noAutofit/>
          </a:bodyPr>
          <a:lstStyle/>
          <a:p>
            <a:pPr lvl="0">
              <a:spcBef>
                <a:spcPts val="0"/>
              </a:spcBef>
              <a:buNone/>
            </a:pPr>
            <a:r>
              <a:rPr lang="es"/>
              <a:t>Instalación (librerías)</a:t>
            </a:r>
          </a:p>
        </p:txBody>
      </p:sp>
      <p:sp>
        <p:nvSpPr>
          <p:cNvPr id="58" name="Shape 58"/>
          <p:cNvSpPr txBox="1">
            <a:spLocks noGrp="1"/>
          </p:cNvSpPr>
          <p:nvPr>
            <p:ph type="body" idx="1"/>
          </p:nvPr>
        </p:nvSpPr>
        <p:spPr>
          <a:xfrm>
            <a:off x="457200" y="1200150"/>
            <a:ext cx="5404799" cy="3539999"/>
          </a:xfrm>
          <a:prstGeom prst="rect">
            <a:avLst/>
          </a:prstGeom>
        </p:spPr>
        <p:txBody>
          <a:bodyPr lIns="91425" tIns="91425" rIns="91425" bIns="91425" anchor="t" anchorCtr="0">
            <a:noAutofit/>
          </a:bodyPr>
          <a:lstStyle/>
          <a:p>
            <a:pPr marL="457200" lvl="0" indent="-228600" rtl="0">
              <a:spcBef>
                <a:spcPts val="0"/>
              </a:spcBef>
            </a:pPr>
            <a:r>
              <a:rPr lang="es"/>
              <a:t>Descargar la última versión desde</a:t>
            </a:r>
          </a:p>
          <a:p>
            <a:pPr marL="914400" lvl="1" indent="-419100" rtl="0">
              <a:spcBef>
                <a:spcPts val="0"/>
              </a:spcBef>
              <a:buSzPct val="100000"/>
            </a:pPr>
            <a:r>
              <a:rPr lang="es" sz="3000" u="sng">
                <a:solidFill>
                  <a:schemeClr val="hlink"/>
                </a:solidFill>
                <a:hlinkClick r:id="rId3"/>
              </a:rPr>
              <a:t>http://hibernate.org/orm/</a:t>
            </a:r>
          </a:p>
          <a:p>
            <a:pPr marL="457200" lvl="0" indent="-228600" rtl="0">
              <a:spcBef>
                <a:spcPts val="0"/>
              </a:spcBef>
            </a:pPr>
            <a:r>
              <a:rPr lang="es"/>
              <a:t>Abrir el “zip” y copiar los “jar” de la carpeta “lib/required” en “WEB-inf/lib”</a:t>
            </a:r>
          </a:p>
          <a:p>
            <a:pPr lvl="0">
              <a:spcBef>
                <a:spcPts val="0"/>
              </a:spcBef>
              <a:buNone/>
            </a:pPr>
            <a:endParaRPr/>
          </a:p>
        </p:txBody>
      </p:sp>
      <p:pic>
        <p:nvPicPr>
          <p:cNvPr id="59" name="Shape 59"/>
          <p:cNvPicPr preferRelativeResize="0"/>
          <p:nvPr/>
        </p:nvPicPr>
        <p:blipFill>
          <a:blip r:embed="rId4">
            <a:alphaModFix/>
          </a:blip>
          <a:stretch>
            <a:fillRect/>
          </a:stretch>
        </p:blipFill>
        <p:spPr>
          <a:xfrm>
            <a:off x="6000750" y="2330325"/>
            <a:ext cx="2686050" cy="2409825"/>
          </a:xfrm>
          <a:prstGeom prst="rect">
            <a:avLst/>
          </a:prstGeom>
          <a:noFill/>
          <a:ln w="9525" cap="flat" cmpd="sng">
            <a:solidFill>
              <a:srgbClr val="980000"/>
            </a:solidFill>
            <a:prstDash val="solid"/>
            <a:round/>
            <a:headEnd type="none" w="med" len="med"/>
            <a:tailEnd type="none" w="med" len="med"/>
          </a:ln>
        </p:spPr>
      </p:pic>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Shape 64"/>
          <p:cNvSpPr txBox="1">
            <a:spLocks noGrp="1"/>
          </p:cNvSpPr>
          <p:nvPr>
            <p:ph type="title"/>
          </p:nvPr>
        </p:nvSpPr>
        <p:spPr>
          <a:xfrm>
            <a:off x="457200" y="139527"/>
            <a:ext cx="8229600" cy="857400"/>
          </a:xfrm>
          <a:prstGeom prst="rect">
            <a:avLst/>
          </a:prstGeom>
        </p:spPr>
        <p:txBody>
          <a:bodyPr lIns="91425" tIns="91425" rIns="91425" bIns="91425" anchor="b" anchorCtr="0">
            <a:noAutofit/>
          </a:bodyPr>
          <a:lstStyle/>
          <a:p>
            <a:pPr lvl="0">
              <a:spcBef>
                <a:spcPts val="0"/>
              </a:spcBef>
              <a:buNone/>
            </a:pPr>
            <a:r>
              <a:rPr lang="es"/>
              <a:t>Instalación (Eclipse hibernate tools)</a:t>
            </a:r>
          </a:p>
        </p:txBody>
      </p:sp>
      <p:sp>
        <p:nvSpPr>
          <p:cNvPr id="65" name="Shape 65"/>
          <p:cNvSpPr txBox="1">
            <a:spLocks noGrp="1"/>
          </p:cNvSpPr>
          <p:nvPr>
            <p:ph type="body" idx="1"/>
          </p:nvPr>
        </p:nvSpPr>
        <p:spPr>
          <a:xfrm>
            <a:off x="457200" y="1200150"/>
            <a:ext cx="8229600" cy="2563499"/>
          </a:xfrm>
          <a:prstGeom prst="rect">
            <a:avLst/>
          </a:prstGeom>
        </p:spPr>
        <p:txBody>
          <a:bodyPr lIns="91425" tIns="91425" rIns="91425" bIns="91425" anchor="t" anchorCtr="0">
            <a:noAutofit/>
          </a:bodyPr>
          <a:lstStyle/>
          <a:p>
            <a:pPr marL="457200" lvl="0" indent="-228600" rtl="0">
              <a:spcBef>
                <a:spcPts val="0"/>
              </a:spcBef>
            </a:pPr>
            <a:r>
              <a:rPr lang="es"/>
              <a:t>Desde “Help-&gt;Eclipse marketplace” localizar “JBoss tools” y escoger las de tu versión de Eclipse: kepler, luna, mars, etc.</a:t>
            </a:r>
          </a:p>
          <a:p>
            <a:pPr marL="457200" lvl="0" indent="-228600" rtl="0">
              <a:spcBef>
                <a:spcPts val="0"/>
              </a:spcBef>
            </a:pPr>
            <a:r>
              <a:rPr lang="es"/>
              <a:t>Instalar hibernate-tools</a:t>
            </a:r>
          </a:p>
          <a:p>
            <a:pPr lvl="0">
              <a:spcBef>
                <a:spcPts val="0"/>
              </a:spcBef>
              <a:buNone/>
            </a:pPr>
            <a:endParaRPr/>
          </a:p>
        </p:txBody>
      </p:sp>
      <p:pic>
        <p:nvPicPr>
          <p:cNvPr id="66" name="Shape 66"/>
          <p:cNvPicPr preferRelativeResize="0"/>
          <p:nvPr/>
        </p:nvPicPr>
        <p:blipFill>
          <a:blip r:embed="rId3">
            <a:alphaModFix/>
          </a:blip>
          <a:stretch>
            <a:fillRect/>
          </a:stretch>
        </p:blipFill>
        <p:spPr>
          <a:xfrm>
            <a:off x="1027500" y="3170500"/>
            <a:ext cx="7088975" cy="1824749"/>
          </a:xfrm>
          <a:prstGeom prst="rect">
            <a:avLst/>
          </a:prstGeom>
          <a:noFill/>
          <a:ln>
            <a:noFill/>
          </a:ln>
        </p:spPr>
      </p:pic>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Shape 71"/>
          <p:cNvSpPr txBox="1">
            <a:spLocks noGrp="1"/>
          </p:cNvSpPr>
          <p:nvPr>
            <p:ph type="title"/>
          </p:nvPr>
        </p:nvSpPr>
        <p:spPr>
          <a:xfrm>
            <a:off x="457200" y="139527"/>
            <a:ext cx="8229600" cy="857400"/>
          </a:xfrm>
          <a:prstGeom prst="rect">
            <a:avLst/>
          </a:prstGeom>
        </p:spPr>
        <p:txBody>
          <a:bodyPr lIns="91425" tIns="91425" rIns="91425" bIns="91425" anchor="b" anchorCtr="0">
            <a:noAutofit/>
          </a:bodyPr>
          <a:lstStyle/>
          <a:p>
            <a:pPr lvl="0">
              <a:spcBef>
                <a:spcPts val="0"/>
              </a:spcBef>
              <a:buNone/>
            </a:pPr>
            <a:r>
              <a:rPr lang="es"/>
              <a:t>El fichero hibernate.cfg.xml (1/2)</a:t>
            </a:r>
          </a:p>
        </p:txBody>
      </p:sp>
      <p:sp>
        <p:nvSpPr>
          <p:cNvPr id="72" name="Shape 72"/>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marL="457200" lvl="0" indent="-381000" rtl="0">
              <a:spcBef>
                <a:spcPts val="0"/>
              </a:spcBef>
              <a:buSzPct val="100000"/>
            </a:pPr>
            <a:r>
              <a:rPr lang="es" sz="2400"/>
              <a:t>Es el principal fichero de configuración de Hibernate dentro de nuestro proyecto.</a:t>
            </a:r>
          </a:p>
          <a:p>
            <a:pPr marL="457200" lvl="0" indent="-381000" rtl="0">
              <a:spcBef>
                <a:spcPts val="0"/>
              </a:spcBef>
              <a:buSzPct val="100000"/>
            </a:pPr>
            <a:r>
              <a:rPr lang="es" sz="2400"/>
              <a:t>Indica cómo conectarse a la Base de Datos (driver, nombreBD, dialecto SQL, etc.), así como las clases que queremos que sean persistentes.</a:t>
            </a:r>
          </a:p>
          <a:p>
            <a:pPr marL="457200" lvl="0" indent="-381000" rtl="0">
              <a:spcBef>
                <a:spcPts val="0"/>
              </a:spcBef>
              <a:buSzPct val="100000"/>
            </a:pPr>
            <a:r>
              <a:rPr lang="es" sz="2400"/>
              <a:t>Se puede crear “a mano” o ayudándonos del Wizard de Eclipse “New-&gt;other-&gt;hibernate configuration file”</a:t>
            </a:r>
          </a:p>
          <a:p>
            <a:pPr marL="457200" lvl="0" indent="-381000">
              <a:spcBef>
                <a:spcPts val="0"/>
              </a:spcBef>
              <a:buSzPct val="100000"/>
            </a:pPr>
            <a:r>
              <a:rPr lang="es" sz="2400"/>
              <a:t>Se suele ubicar bajo la carpeta “src” (en la raíz del classpath)</a:t>
            </a: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Shape 77"/>
          <p:cNvSpPr txBox="1">
            <a:spLocks noGrp="1"/>
          </p:cNvSpPr>
          <p:nvPr>
            <p:ph type="title"/>
          </p:nvPr>
        </p:nvSpPr>
        <p:spPr>
          <a:xfrm>
            <a:off x="457200" y="139527"/>
            <a:ext cx="8229600" cy="857400"/>
          </a:xfrm>
          <a:prstGeom prst="rect">
            <a:avLst/>
          </a:prstGeom>
        </p:spPr>
        <p:txBody>
          <a:bodyPr lIns="91425" tIns="91425" rIns="91425" bIns="91425" anchor="b" anchorCtr="0">
            <a:noAutofit/>
          </a:bodyPr>
          <a:lstStyle/>
          <a:p>
            <a:pPr lvl="0">
              <a:spcBef>
                <a:spcPts val="0"/>
              </a:spcBef>
              <a:buNone/>
            </a:pPr>
            <a:r>
              <a:rPr lang="es"/>
              <a:t>El fichero hibernate.cfg.xml (2/2)</a:t>
            </a:r>
          </a:p>
        </p:txBody>
      </p:sp>
      <p:pic>
        <p:nvPicPr>
          <p:cNvPr id="78" name="Shape 78"/>
          <p:cNvPicPr preferRelativeResize="0"/>
          <p:nvPr/>
        </p:nvPicPr>
        <p:blipFill>
          <a:blip r:embed="rId3">
            <a:alphaModFix/>
          </a:blip>
          <a:stretch>
            <a:fillRect/>
          </a:stretch>
        </p:blipFill>
        <p:spPr>
          <a:xfrm>
            <a:off x="429137" y="1285800"/>
            <a:ext cx="8285724" cy="3574450"/>
          </a:xfrm>
          <a:prstGeom prst="rect">
            <a:avLst/>
          </a:prstGeom>
          <a:noFill/>
          <a:ln>
            <a:noFill/>
          </a:ln>
        </p:spPr>
      </p:pic>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Shape 83"/>
          <p:cNvSpPr txBox="1">
            <a:spLocks noGrp="1"/>
          </p:cNvSpPr>
          <p:nvPr>
            <p:ph type="title"/>
          </p:nvPr>
        </p:nvSpPr>
        <p:spPr>
          <a:xfrm>
            <a:off x="457200" y="139527"/>
            <a:ext cx="8229600" cy="857400"/>
          </a:xfrm>
          <a:prstGeom prst="rect">
            <a:avLst/>
          </a:prstGeom>
        </p:spPr>
        <p:txBody>
          <a:bodyPr lIns="91425" tIns="91425" rIns="91425" bIns="91425" anchor="b" anchorCtr="0">
            <a:noAutofit/>
          </a:bodyPr>
          <a:lstStyle/>
          <a:p>
            <a:pPr lvl="0">
              <a:spcBef>
                <a:spcPts val="0"/>
              </a:spcBef>
              <a:buNone/>
            </a:pPr>
            <a:r>
              <a:rPr lang="es"/>
              <a:t>POJO persistente</a:t>
            </a:r>
          </a:p>
        </p:txBody>
      </p:sp>
      <p:sp>
        <p:nvSpPr>
          <p:cNvPr id="84" name="Shape 84"/>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marL="457200" lvl="0" indent="-342900" rtl="0">
              <a:spcBef>
                <a:spcPts val="0"/>
              </a:spcBef>
              <a:buSzPct val="100000"/>
            </a:pPr>
            <a:r>
              <a:rPr lang="es" sz="1800"/>
              <a:t>Es una clase JAVA (un objeto de negocio) que queremos que persista.</a:t>
            </a:r>
          </a:p>
          <a:p>
            <a:pPr marL="457200" lvl="0" indent="-342900" rtl="0">
              <a:spcBef>
                <a:spcPts val="0"/>
              </a:spcBef>
              <a:buSzPct val="100000"/>
            </a:pPr>
            <a:r>
              <a:rPr lang="es" sz="1800"/>
              <a:t>POJO (Plain Old Java Object), sugiere que cualquier clase “normal y corriente” es susceptible de persistir con hibernate.</a:t>
            </a:r>
          </a:p>
          <a:p>
            <a:pPr marL="457200" lvl="0" indent="-342900" rtl="0">
              <a:spcBef>
                <a:spcPts val="0"/>
              </a:spcBef>
              <a:buSzPct val="100000"/>
            </a:pPr>
            <a:r>
              <a:rPr lang="es" sz="1800"/>
              <a:t>Tan sólo hay que:</a:t>
            </a:r>
          </a:p>
          <a:p>
            <a:pPr marL="914400" lvl="1" indent="-342900" rtl="0">
              <a:spcBef>
                <a:spcPts val="0"/>
              </a:spcBef>
              <a:buSzPct val="100000"/>
            </a:pPr>
            <a:r>
              <a:rPr lang="es" sz="1800"/>
              <a:t>Asegurarse de que tenga siempre un constructor sin parámetros</a:t>
            </a:r>
          </a:p>
          <a:p>
            <a:pPr marL="914400" lvl="1" indent="-342900" rtl="0">
              <a:spcBef>
                <a:spcPts val="0"/>
              </a:spcBef>
              <a:buSzPct val="100000"/>
            </a:pPr>
            <a:r>
              <a:rPr lang="es" sz="1800"/>
              <a:t>Asegurarse de que todos sus atributos sean privados y tengan sus respectivos getters y setters estándard públicos.</a:t>
            </a:r>
          </a:p>
          <a:p>
            <a:pPr marL="914400" lvl="1" indent="-342900" rtl="0">
              <a:spcBef>
                <a:spcPts val="0"/>
              </a:spcBef>
              <a:buSzPct val="100000"/>
            </a:pPr>
            <a:r>
              <a:rPr lang="es" sz="1800"/>
              <a:t>Añadir un atributo llamado id de tipo Long (será el identificador de objeto)</a:t>
            </a:r>
          </a:p>
          <a:p>
            <a:pPr marL="914400" lvl="1" indent="-342900" rtl="0">
              <a:spcBef>
                <a:spcPts val="0"/>
              </a:spcBef>
              <a:buSzPct val="100000"/>
            </a:pPr>
            <a:r>
              <a:rPr lang="es" sz="1800"/>
              <a:t>“anotar” la clase con </a:t>
            </a:r>
            <a:r>
              <a:rPr lang="es" sz="1800">
                <a:solidFill>
                  <a:srgbClr val="0000FF"/>
                </a:solidFill>
              </a:rPr>
              <a:t>@Entity</a:t>
            </a:r>
          </a:p>
          <a:p>
            <a:pPr marL="914400" lvl="1" indent="-342900" rtl="0">
              <a:spcBef>
                <a:spcPts val="0"/>
              </a:spcBef>
              <a:buSzPct val="100000"/>
            </a:pPr>
            <a:r>
              <a:rPr lang="es" sz="1800"/>
              <a:t>“anotar” el getter de “id” con </a:t>
            </a:r>
            <a:r>
              <a:rPr lang="es" sz="1800">
                <a:solidFill>
                  <a:srgbClr val="0000FF"/>
                </a:solidFill>
              </a:rPr>
              <a:t>@Id </a:t>
            </a:r>
            <a:r>
              <a:rPr lang="es" sz="1800"/>
              <a:t>y con </a:t>
            </a:r>
            <a:r>
              <a:rPr lang="es" sz="1800">
                <a:solidFill>
                  <a:srgbClr val="0000FF"/>
                </a:solidFill>
              </a:rPr>
              <a:t>@GeneratedValue</a:t>
            </a:r>
          </a:p>
          <a:p>
            <a:pPr marL="914400" lvl="1" indent="-342900" rtl="0">
              <a:spcBef>
                <a:spcPts val="0"/>
              </a:spcBef>
              <a:buClr>
                <a:srgbClr val="000000"/>
              </a:buClr>
              <a:buSzPct val="100000"/>
            </a:pPr>
            <a:r>
              <a:rPr lang="es" sz="1800">
                <a:solidFill>
                  <a:srgbClr val="000000"/>
                </a:solidFill>
              </a:rPr>
              <a:t>incluir una entrada </a:t>
            </a:r>
            <a:r>
              <a:rPr lang="es" sz="1800">
                <a:solidFill>
                  <a:srgbClr val="A4C2F4"/>
                </a:solidFill>
              </a:rPr>
              <a:t>&lt;mapping</a:t>
            </a:r>
            <a:r>
              <a:rPr lang="es" sz="1800">
                <a:solidFill>
                  <a:srgbClr val="000000"/>
                </a:solidFill>
              </a:rPr>
              <a:t> </a:t>
            </a:r>
            <a:r>
              <a:rPr lang="es" sz="1800">
                <a:solidFill>
                  <a:srgbClr val="C27BA0"/>
                </a:solidFill>
              </a:rPr>
              <a:t>class</a:t>
            </a:r>
            <a:r>
              <a:rPr lang="es" sz="1800">
                <a:solidFill>
                  <a:srgbClr val="000000"/>
                </a:solidFill>
              </a:rPr>
              <a:t>=</a:t>
            </a:r>
            <a:r>
              <a:rPr lang="es" sz="1800">
                <a:solidFill>
                  <a:srgbClr val="0000FF"/>
                </a:solidFill>
              </a:rPr>
              <a:t>”p1.p2….pn.Pojo”</a:t>
            </a:r>
            <a:r>
              <a:rPr lang="es" sz="1800">
                <a:solidFill>
                  <a:srgbClr val="A4C2F4"/>
                </a:solidFill>
              </a:rPr>
              <a:t>/&gt;</a:t>
            </a:r>
            <a:r>
              <a:rPr lang="es" sz="1800">
                <a:solidFill>
                  <a:srgbClr val="000000"/>
                </a:solidFill>
              </a:rPr>
              <a:t> en el fichero hibernate.cfg.xml</a:t>
            </a: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Shape 89"/>
          <p:cNvSpPr txBox="1">
            <a:spLocks noGrp="1"/>
          </p:cNvSpPr>
          <p:nvPr>
            <p:ph type="title"/>
          </p:nvPr>
        </p:nvSpPr>
        <p:spPr>
          <a:xfrm>
            <a:off x="457200" y="139527"/>
            <a:ext cx="8229600" cy="857400"/>
          </a:xfrm>
          <a:prstGeom prst="rect">
            <a:avLst/>
          </a:prstGeom>
        </p:spPr>
        <p:txBody>
          <a:bodyPr lIns="91425" tIns="91425" rIns="91425" bIns="91425" anchor="b" anchorCtr="0">
            <a:noAutofit/>
          </a:bodyPr>
          <a:lstStyle/>
          <a:p>
            <a:pPr lvl="0">
              <a:spcBef>
                <a:spcPts val="0"/>
              </a:spcBef>
              <a:buNone/>
            </a:pPr>
            <a:r>
              <a:rPr lang="es"/>
              <a:t>Creando un POJO (save)</a:t>
            </a:r>
          </a:p>
        </p:txBody>
      </p:sp>
      <p:sp>
        <p:nvSpPr>
          <p:cNvPr id="90" name="Shape 90"/>
          <p:cNvSpPr txBox="1"/>
          <p:nvPr/>
        </p:nvSpPr>
        <p:spPr>
          <a:xfrm>
            <a:off x="512175" y="4478775"/>
            <a:ext cx="8134800" cy="512099"/>
          </a:xfrm>
          <a:prstGeom prst="rect">
            <a:avLst/>
          </a:prstGeom>
          <a:noFill/>
          <a:ln>
            <a:noFill/>
          </a:ln>
        </p:spPr>
        <p:txBody>
          <a:bodyPr lIns="91425" tIns="91425" rIns="91425" bIns="91425" anchor="t" anchorCtr="0">
            <a:noAutofit/>
          </a:bodyPr>
          <a:lstStyle/>
          <a:p>
            <a:pPr lvl="0">
              <a:spcBef>
                <a:spcPts val="0"/>
              </a:spcBef>
              <a:buNone/>
            </a:pPr>
            <a:r>
              <a:rPr lang="es"/>
              <a:t>Podemos “extraer” el código fuera del recuadro a un método estático “getSession()” de una clase “helper” a la que se suele denominar “HibernateUtil”</a:t>
            </a:r>
          </a:p>
        </p:txBody>
      </p:sp>
      <p:pic>
        <p:nvPicPr>
          <p:cNvPr id="91" name="Shape 91"/>
          <p:cNvPicPr preferRelativeResize="0"/>
          <p:nvPr/>
        </p:nvPicPr>
        <p:blipFill>
          <a:blip r:embed="rId3">
            <a:alphaModFix/>
          </a:blip>
          <a:stretch>
            <a:fillRect/>
          </a:stretch>
        </p:blipFill>
        <p:spPr>
          <a:xfrm>
            <a:off x="435736" y="1231225"/>
            <a:ext cx="8305549" cy="2970387"/>
          </a:xfrm>
          <a:prstGeom prst="rect">
            <a:avLst/>
          </a:prstGeom>
          <a:noFill/>
          <a:ln>
            <a:noFill/>
          </a:ln>
        </p:spPr>
      </p:pic>
      <p:sp>
        <p:nvSpPr>
          <p:cNvPr id="92" name="Shape 92"/>
          <p:cNvSpPr/>
          <p:nvPr/>
        </p:nvSpPr>
        <p:spPr>
          <a:xfrm>
            <a:off x="425000" y="3171100"/>
            <a:ext cx="5154299" cy="1030499"/>
          </a:xfrm>
          <a:prstGeom prst="roundRect">
            <a:avLst>
              <a:gd name="adj" fmla="val 16667"/>
            </a:avLst>
          </a:prstGeom>
          <a:no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Shape 97"/>
          <p:cNvSpPr txBox="1">
            <a:spLocks noGrp="1"/>
          </p:cNvSpPr>
          <p:nvPr>
            <p:ph type="title"/>
          </p:nvPr>
        </p:nvSpPr>
        <p:spPr>
          <a:xfrm>
            <a:off x="457200" y="139527"/>
            <a:ext cx="8229600" cy="857400"/>
          </a:xfrm>
          <a:prstGeom prst="rect">
            <a:avLst/>
          </a:prstGeom>
        </p:spPr>
        <p:txBody>
          <a:bodyPr lIns="91425" tIns="91425" rIns="91425" bIns="91425" anchor="b" anchorCtr="0">
            <a:noAutofit/>
          </a:bodyPr>
          <a:lstStyle/>
          <a:p>
            <a:pPr lvl="0">
              <a:spcBef>
                <a:spcPts val="0"/>
              </a:spcBef>
              <a:buNone/>
            </a:pPr>
            <a:r>
              <a:rPr lang="es" sz="3400"/>
              <a:t>Recuperar un POJO conociendo su id</a:t>
            </a:r>
          </a:p>
        </p:txBody>
      </p:sp>
      <p:pic>
        <p:nvPicPr>
          <p:cNvPr id="98" name="Shape 98"/>
          <p:cNvPicPr preferRelativeResize="0"/>
          <p:nvPr/>
        </p:nvPicPr>
        <p:blipFill>
          <a:blip r:embed="rId3">
            <a:alphaModFix/>
          </a:blip>
          <a:stretch>
            <a:fillRect/>
          </a:stretch>
        </p:blipFill>
        <p:spPr>
          <a:xfrm>
            <a:off x="695125" y="1863675"/>
            <a:ext cx="7753749" cy="1776399"/>
          </a:xfrm>
          <a:prstGeom prst="rect">
            <a:avLst/>
          </a:prstGeom>
          <a:noFill/>
          <a:ln>
            <a:noFill/>
          </a:ln>
        </p:spPr>
      </p:pic>
      <p:sp>
        <p:nvSpPr>
          <p:cNvPr id="99" name="Shape 99"/>
          <p:cNvSpPr/>
          <p:nvPr/>
        </p:nvSpPr>
        <p:spPr>
          <a:xfrm>
            <a:off x="7497300" y="2288425"/>
            <a:ext cx="479399" cy="457800"/>
          </a:xfrm>
          <a:prstGeom prst="roundRect">
            <a:avLst>
              <a:gd name="adj" fmla="val 16667"/>
            </a:avLst>
          </a:prstGeom>
          <a:no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cxnSp>
        <p:nvCxnSpPr>
          <p:cNvPr id="100" name="Shape 100"/>
          <p:cNvCxnSpPr>
            <a:endCxn id="99" idx="2"/>
          </p:cNvCxnSpPr>
          <p:nvPr/>
        </p:nvCxnSpPr>
        <p:spPr>
          <a:xfrm rot="10800000" flipH="1">
            <a:off x="6255000" y="2746225"/>
            <a:ext cx="1482000" cy="1133100"/>
          </a:xfrm>
          <a:prstGeom prst="straightConnector1">
            <a:avLst/>
          </a:prstGeom>
          <a:noFill/>
          <a:ln w="19050" cap="flat" cmpd="sng">
            <a:solidFill>
              <a:schemeClr val="dk2"/>
            </a:solidFill>
            <a:prstDash val="solid"/>
            <a:round/>
            <a:headEnd type="none" w="lg" len="lg"/>
            <a:tailEnd type="triangle" w="lg" len="lg"/>
          </a:ln>
        </p:spPr>
      </p:cxnSp>
      <p:sp>
        <p:nvSpPr>
          <p:cNvPr id="101" name="Shape 101"/>
          <p:cNvSpPr txBox="1"/>
          <p:nvPr/>
        </p:nvSpPr>
        <p:spPr>
          <a:xfrm>
            <a:off x="5056325" y="3824925"/>
            <a:ext cx="3192899" cy="544800"/>
          </a:xfrm>
          <a:prstGeom prst="rect">
            <a:avLst/>
          </a:prstGeom>
          <a:noFill/>
          <a:ln>
            <a:noFill/>
          </a:ln>
        </p:spPr>
        <p:txBody>
          <a:bodyPr lIns="91425" tIns="91425" rIns="91425" bIns="91425" anchor="t" anchorCtr="0">
            <a:noAutofit/>
          </a:bodyPr>
          <a:lstStyle/>
          <a:p>
            <a:pPr lvl="0">
              <a:spcBef>
                <a:spcPts val="0"/>
              </a:spcBef>
              <a:buNone/>
            </a:pPr>
            <a:r>
              <a:rPr lang="es"/>
              <a:t>Introducir aquí el id conocido. Cualificarlo con “L” para que sea long</a:t>
            </a:r>
          </a:p>
        </p:txBody>
      </p:sp>
    </p:spTree>
  </p:cSld>
  <p:clrMapOvr>
    <a:masterClrMapping/>
  </p:clrMapOvr>
  <p:transition spd="slow">
    <p:cut/>
  </p:transition>
</p:sld>
</file>

<file path=ppt/theme/theme1.xml><?xml version="1.0" encoding="utf-8"?>
<a:theme xmlns:a="http://schemas.openxmlformats.org/drawingml/2006/main" name="label">
  <a:themeElements>
    <a:clrScheme name="Custom 352">
      <a:dk1>
        <a:srgbClr val="333333"/>
      </a:dk1>
      <a:lt1>
        <a:srgbClr val="FFFFFF"/>
      </a:lt1>
      <a:dk2>
        <a:srgbClr val="800000"/>
      </a:dk2>
      <a:lt2>
        <a:srgbClr val="CCCCCC"/>
      </a:lt2>
      <a:accent1>
        <a:srgbClr val="0E427E"/>
      </a:accent1>
      <a:accent2>
        <a:srgbClr val="C5AF48"/>
      </a:accent2>
      <a:accent3>
        <a:srgbClr val="327C56"/>
      </a:accent3>
      <a:accent4>
        <a:srgbClr val="387B7D"/>
      </a:accent4>
      <a:accent5>
        <a:srgbClr val="BA7436"/>
      </a:accent5>
      <a:accent6>
        <a:srgbClr val="804000"/>
      </a:accent6>
      <a:hlink>
        <a:srgbClr val="1D6B8D"/>
      </a:hlink>
      <a:folHlink>
        <a:srgbClr val="103B4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1301</Words>
  <Application>Microsoft Office PowerPoint</Application>
  <PresentationFormat>Presentación en pantalla (16:9)</PresentationFormat>
  <Paragraphs>158</Paragraphs>
  <Slides>20</Slides>
  <Notes>20</Notes>
  <HiddenSlides>0</HiddenSlides>
  <MMClips>0</MMClips>
  <ScaleCrop>false</ScaleCrop>
  <HeadingPairs>
    <vt:vector size="4" baseType="variant">
      <vt:variant>
        <vt:lpstr>Tema</vt:lpstr>
      </vt:variant>
      <vt:variant>
        <vt:i4>1</vt:i4>
      </vt:variant>
      <vt:variant>
        <vt:lpstr>Títulos de diapositiva</vt:lpstr>
      </vt:variant>
      <vt:variant>
        <vt:i4>20</vt:i4>
      </vt:variant>
    </vt:vector>
  </HeadingPairs>
  <TitlesOfParts>
    <vt:vector size="21" baseType="lpstr">
      <vt:lpstr>label</vt:lpstr>
      <vt:lpstr>Persistencia con Hibernate</vt:lpstr>
      <vt:lpstr>Resumen de contenidos</vt:lpstr>
      <vt:lpstr>Instalación (librerías)</vt:lpstr>
      <vt:lpstr>Instalación (Eclipse hibernate tools)</vt:lpstr>
      <vt:lpstr>El fichero hibernate.cfg.xml (1/2)</vt:lpstr>
      <vt:lpstr>El fichero hibernate.cfg.xml (2/2)</vt:lpstr>
      <vt:lpstr>POJO persistente</vt:lpstr>
      <vt:lpstr>Creando un POJO (save)</vt:lpstr>
      <vt:lpstr>Recuperar un POJO conociendo su id</vt:lpstr>
      <vt:lpstr>Recuperar una lista de POJO’s</vt:lpstr>
      <vt:lpstr>Actualizar un POJO (merge ó save)</vt:lpstr>
      <vt:lpstr>Borrar un POJO (delete)</vt:lpstr>
      <vt:lpstr>Composición de POJO’s</vt:lpstr>
      <vt:lpstr>Implementando la composición</vt:lpstr>
      <vt:lpstr>Modos “cascade”</vt:lpstr>
      <vt:lpstr>Borrado de “huérfanos”</vt:lpstr>
      <vt:lpstr>Modos de materialización</vt:lpstr>
      <vt:lpstr>Relaciones uno a uno</vt:lpstr>
      <vt:lpstr>Relaciones uno a muchos</vt:lpstr>
      <vt:lpstr>Relaciones muchos a muchos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Persistencia con Hibernate</dc:title>
  <cp:lastModifiedBy>alumno</cp:lastModifiedBy>
  <cp:revision>1</cp:revision>
  <dcterms:modified xsi:type="dcterms:W3CDTF">2016-02-15T10:48:23Z</dcterms:modified>
</cp:coreProperties>
</file>