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xml"/><Relationship Id="rId4" Type="http://schemas.openxmlformats.org/officeDocument/2006/relationships/notesMaster" Target="notesMasters/notesMaster.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slide" Target="slides/slide.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xml.rels><?xml version="1.0" encoding="UTF-8" standalone="yes"?><Relationships xmlns="http://schemas.openxmlformats.org/package/2006/relationships"><Relationship Id="rId1" Type="http://schemas.openxmlformats.org/officeDocument/2006/relationships/theme" Target="../theme/theme.xml"/></Relationships>
</file>

<file path=ppt/notesMasters/notesMaster.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xml"/></Relationships>
</file>

<file path=ppt/notesSlides/notesSlide.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Diapositiva de título">
    <p:spTree>
      <p:nvGrpSpPr>
        <p:cNvPr id="15" name="Shape 15"/>
        <p:cNvGrpSpPr/>
        <p:nvPr/>
      </p:nvGrpSpPr>
      <p:grpSpPr>
        <a:xfrm>
          <a:off x="0" y="0"/>
          <a:ext cx="0" cy="0"/>
          <a:chOff x="0" y="0"/>
          <a:chExt cx="0" cy="0"/>
        </a:xfrm>
      </p:grpSpPr>
      <p:sp>
        <p:nvSpPr>
          <p:cNvPr id="16" name="Shape 16"/>
          <p:cNvSpPr txBox="1"/>
          <p:nvPr>
            <p:ph idx="1" type="subTitle"/>
          </p:nvPr>
        </p:nvSpPr>
        <p:spPr>
          <a:xfrm>
            <a:off x="2286000" y="2686050"/>
            <a:ext cx="5638800" cy="1428600"/>
          </a:xfrm>
          <a:prstGeom prst="rect">
            <a:avLst/>
          </a:prstGeom>
          <a:noFill/>
          <a:ln>
            <a:noFill/>
          </a:ln>
        </p:spPr>
        <p:txBody>
          <a:bodyPr anchorCtr="0" anchor="t" bIns="91425" lIns="91425" rIns="91425" tIns="91425"/>
          <a:lstStyle>
            <a:lvl1pPr indent="0" lvl="0" marL="0" marR="0" rtl="0" algn="l">
              <a:spcBef>
                <a:spcPts val="640"/>
              </a:spcBef>
              <a:spcAft>
                <a:spcPts val="0"/>
              </a:spcAft>
              <a:buClr>
                <a:schemeClr val="accent1"/>
              </a:buClr>
              <a:buFont typeface="Noto Symbol"/>
              <a:buNone/>
              <a:defRPr/>
            </a:lvl1pPr>
            <a:lvl2pPr indent="-328930" lvl="1" marL="889000" marR="0" rtl="0" algn="l">
              <a:spcBef>
                <a:spcPts val="560"/>
              </a:spcBef>
              <a:spcAft>
                <a:spcPts val="0"/>
              </a:spcAft>
              <a:buClr>
                <a:schemeClr val="hlink"/>
              </a:buClr>
              <a:buFont typeface="Noto Symbol"/>
              <a:buChar char="○"/>
              <a:defRPr/>
            </a:lvl2pPr>
            <a:lvl3pPr indent="-298132" lvl="2" marL="1293812" marR="0" rtl="0" algn="l">
              <a:spcBef>
                <a:spcPts val="480"/>
              </a:spcBef>
              <a:spcAft>
                <a:spcPts val="0"/>
              </a:spcAft>
              <a:buClr>
                <a:schemeClr val="accent1"/>
              </a:buClr>
              <a:buFont typeface="Noto Symbol"/>
              <a:buChar char="■"/>
              <a:defRPr/>
            </a:lvl3pPr>
            <a:lvl4pPr indent="-290512" lvl="3" marL="1681162" marR="0" rtl="0" algn="l">
              <a:spcBef>
                <a:spcPts val="400"/>
              </a:spcBef>
              <a:spcAft>
                <a:spcPts val="0"/>
              </a:spcAft>
              <a:buClr>
                <a:schemeClr val="hlink"/>
              </a:buClr>
              <a:buFont typeface="Noto Symbol"/>
              <a:buChar char="○"/>
              <a:defRPr/>
            </a:lvl4pPr>
            <a:lvl5pPr indent="-304800" lvl="4" marL="2070100" marR="0" rtl="0" algn="l">
              <a:spcBef>
                <a:spcPts val="400"/>
              </a:spcBef>
              <a:spcAft>
                <a:spcPts val="0"/>
              </a:spcAft>
              <a:buClr>
                <a:schemeClr val="accent1"/>
              </a:buClr>
              <a:buFont typeface="Noto Symbol"/>
              <a:buChar char="■"/>
              <a:defRPr/>
            </a:lvl5pPr>
            <a:lvl6pPr indent="-304800" lvl="5" marL="2527300" marR="0" rtl="0" algn="l">
              <a:spcBef>
                <a:spcPts val="400"/>
              </a:spcBef>
              <a:spcAft>
                <a:spcPts val="0"/>
              </a:spcAft>
              <a:buClr>
                <a:schemeClr val="accent1"/>
              </a:buClr>
              <a:buFont typeface="Noto Symbol"/>
              <a:buChar char="■"/>
              <a:defRPr/>
            </a:lvl6pPr>
            <a:lvl7pPr indent="-304800" lvl="6" marL="2984500" marR="0" rtl="0" algn="l">
              <a:spcBef>
                <a:spcPts val="400"/>
              </a:spcBef>
              <a:spcAft>
                <a:spcPts val="0"/>
              </a:spcAft>
              <a:buClr>
                <a:schemeClr val="accent1"/>
              </a:buClr>
              <a:buFont typeface="Noto Symbol"/>
              <a:buChar char="■"/>
              <a:defRPr/>
            </a:lvl7pPr>
            <a:lvl8pPr indent="-304800" lvl="7" marL="3441700" marR="0" rtl="0" algn="l">
              <a:spcBef>
                <a:spcPts val="400"/>
              </a:spcBef>
              <a:spcAft>
                <a:spcPts val="0"/>
              </a:spcAft>
              <a:buClr>
                <a:schemeClr val="accent1"/>
              </a:buClr>
              <a:buFont typeface="Noto Symbol"/>
              <a:buChar char="■"/>
              <a:defRPr/>
            </a:lvl8pPr>
            <a:lvl9pPr indent="-304800" lvl="8" marL="3898900" marR="0" rtl="0" algn="l">
              <a:spcBef>
                <a:spcPts val="400"/>
              </a:spcBef>
              <a:spcAft>
                <a:spcPts val="0"/>
              </a:spcAft>
              <a:buClr>
                <a:schemeClr val="accent1"/>
              </a:buClr>
              <a:buFont typeface="Noto Symbol"/>
              <a:buChar char="■"/>
              <a:defRPr/>
            </a:lvl9pPr>
          </a:lstStyle>
          <a:p/>
        </p:txBody>
      </p:sp>
      <p:sp>
        <p:nvSpPr>
          <p:cNvPr id="17" name="Shape 17"/>
          <p:cNvSpPr txBox="1"/>
          <p:nvPr>
            <p:ph idx="10" type="dt"/>
          </p:nvPr>
        </p:nvSpPr>
        <p:spPr>
          <a:xfrm>
            <a:off x="685800" y="4686300"/>
            <a:ext cx="1904999" cy="342899"/>
          </a:xfrm>
          <a:prstGeom prst="rect">
            <a:avLst/>
          </a:prstGeom>
          <a:noFill/>
          <a:ln>
            <a:noFill/>
          </a:ln>
        </p:spPr>
        <p:txBody>
          <a:bodyPr anchorCtr="0" anchor="t"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8" name="Shape 18"/>
          <p:cNvSpPr txBox="1"/>
          <p:nvPr>
            <p:ph idx="11" type="ftr"/>
          </p:nvPr>
        </p:nvSpPr>
        <p:spPr>
          <a:xfrm>
            <a:off x="3124200" y="4686300"/>
            <a:ext cx="2895600" cy="342899"/>
          </a:xfrm>
          <a:prstGeom prst="rect">
            <a:avLst/>
          </a:prstGeom>
          <a:noFill/>
          <a:ln>
            <a:noFill/>
          </a:ln>
        </p:spPr>
        <p:txBody>
          <a:bodyPr anchorCtr="0" anchor="t"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9" name="Shape 19"/>
          <p:cNvSpPr txBox="1"/>
          <p:nvPr>
            <p:ph idx="12" type="sldNum"/>
          </p:nvPr>
        </p:nvSpPr>
        <p:spPr>
          <a:xfrm>
            <a:off x="6553200" y="4686300"/>
            <a:ext cx="1904999" cy="342899"/>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fld id="{00000000-1234-1234-1234-123412341234}" type="slidenum">
              <a:rPr b="0" i="0" lang="en" sz="1000" u="none" cap="none" strike="noStrike">
                <a:solidFill>
                  <a:schemeClr val="dk1"/>
                </a:solidFill>
                <a:latin typeface="Arial"/>
                <a:ea typeface="Arial"/>
                <a:cs typeface="Arial"/>
                <a:sym typeface="Arial"/>
              </a:rPr>
              <a:t>‹#›</a:t>
            </a:fld>
          </a:p>
        </p:txBody>
      </p:sp>
      <p:grpSp>
        <p:nvGrpSpPr>
          <p:cNvPr id="20" name="Shape 20"/>
          <p:cNvGrpSpPr/>
          <p:nvPr/>
        </p:nvGrpSpPr>
        <p:grpSpPr>
          <a:xfrm>
            <a:off x="0" y="685800"/>
            <a:ext cx="8724900" cy="1785937"/>
            <a:chOff x="0" y="576"/>
            <a:chExt cx="5496" cy="1500"/>
          </a:xfrm>
        </p:grpSpPr>
        <p:sp>
          <p:nvSpPr>
            <p:cNvPr id="21" name="Shape 21"/>
            <p:cNvSpPr/>
            <p:nvPr/>
          </p:nvSpPr>
          <p:spPr>
            <a:xfrm>
              <a:off x="144" y="576"/>
              <a:ext cx="1500" cy="1500"/>
            </a:xfrm>
            <a:prstGeom prst="ellipse">
              <a:avLst/>
            </a:prstGeom>
            <a:noFill/>
            <a:ln cap="flat" cmpd="sng" w="12700">
              <a:solidFill>
                <a:schemeClr val="accen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2" name="Shape 22"/>
            <p:cNvSpPr/>
            <p:nvPr/>
          </p:nvSpPr>
          <p:spPr>
            <a:xfrm>
              <a:off x="0" y="1056"/>
              <a:ext cx="3000" cy="599"/>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3" name="Shape 23"/>
            <p:cNvSpPr/>
            <p:nvPr/>
          </p:nvSpPr>
          <p:spPr>
            <a:xfrm>
              <a:off x="2495" y="1056"/>
              <a:ext cx="3000" cy="599"/>
            </a:xfrm>
            <a:prstGeom prst="rect">
              <a:avLst/>
            </a:prstGeom>
            <a:gradFill>
              <a:gsLst>
                <a:gs pos="0">
                  <a:schemeClr val="accent2"/>
                </a:gs>
                <a:gs pos="100000">
                  <a:schemeClr val="lt1"/>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4" name="Shape 24"/>
            <p:cNvSpPr/>
            <p:nvPr/>
          </p:nvSpPr>
          <p:spPr>
            <a:xfrm>
              <a:off x="383" y="960"/>
              <a:ext cx="144" cy="912"/>
            </a:xfrm>
            <a:custGeom>
              <a:pathLst>
                <a:path extrusionOk="0" h="1000" w="1000">
                  <a:moveTo>
                    <a:pt x="1000" y="1000"/>
                  </a:moveTo>
                  <a:lnTo>
                    <a:pt x="0" y="1000"/>
                  </a:lnTo>
                  <a:lnTo>
                    <a:pt x="0" y="0"/>
                  </a:lnTo>
                  <a:lnTo>
                    <a:pt x="1000" y="0"/>
                  </a:lnTo>
                </a:path>
              </a:pathLst>
            </a:custGeom>
            <a:noFill/>
            <a:ln cap="flat" cmpd="sng" w="76200">
              <a:solidFill>
                <a:schemeClr val="dk2"/>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5" name="Shape 25"/>
            <p:cNvSpPr/>
            <p:nvPr/>
          </p:nvSpPr>
          <p:spPr>
            <a:xfrm>
              <a:off x="4943" y="761"/>
              <a:ext cx="164" cy="865"/>
            </a:xfrm>
            <a:custGeom>
              <a:pathLst>
                <a:path extrusionOk="0" h="1000" w="1000">
                  <a:moveTo>
                    <a:pt x="0" y="0"/>
                  </a:moveTo>
                  <a:lnTo>
                    <a:pt x="1000" y="0"/>
                  </a:lnTo>
                  <a:lnTo>
                    <a:pt x="1000" y="1000"/>
                  </a:lnTo>
                  <a:lnTo>
                    <a:pt x="0" y="1000"/>
                  </a:lnTo>
                </a:path>
              </a:pathLst>
            </a:custGeom>
            <a:noFill/>
            <a:ln cap="flat" cmpd="sng" w="76200">
              <a:solidFill>
                <a:schemeClr val="accent1"/>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sp>
        <p:nvSpPr>
          <p:cNvPr id="26" name="Shape 26"/>
          <p:cNvSpPr txBox="1"/>
          <p:nvPr>
            <p:ph type="ctrTitle"/>
          </p:nvPr>
        </p:nvSpPr>
        <p:spPr>
          <a:xfrm>
            <a:off x="838200" y="1082278"/>
            <a:ext cx="7086600" cy="1200000"/>
          </a:xfrm>
          <a:prstGeom prst="rect">
            <a:avLst/>
          </a:prstGeom>
          <a:noFill/>
          <a:ln>
            <a:noFill/>
          </a:ln>
        </p:spPr>
        <p:txBody>
          <a:bodyPr anchorCtr="0" anchor="ctr" bIns="91425" lIns="91425" rIns="91425" tIns="91425"/>
          <a:lstStyle>
            <a:lvl1pPr indent="0" lvl="0" marL="0" marR="0" rtl="0" algn="l">
              <a:spcBef>
                <a:spcPts val="0"/>
              </a:spcBef>
              <a:spcAft>
                <a:spcPts val="0"/>
              </a:spcAft>
              <a:defRPr/>
            </a:lvl1pPr>
            <a:lvl2pPr indent="0" lvl="1" marL="0" marR="0" rtl="0" algn="l">
              <a:spcBef>
                <a:spcPts val="0"/>
              </a:spcBef>
              <a:spcAft>
                <a:spcPts val="0"/>
              </a:spcAft>
              <a:defRPr/>
            </a:lvl2pPr>
            <a:lvl3pPr indent="0" lvl="2" marL="0" marR="0" rtl="0" algn="l">
              <a:spcBef>
                <a:spcPts val="0"/>
              </a:spcBef>
              <a:spcAft>
                <a:spcPts val="0"/>
              </a:spcAft>
              <a:defRPr/>
            </a:lvl3pPr>
            <a:lvl4pPr indent="0" lvl="3" marL="0" marR="0" rtl="0" algn="l">
              <a:spcBef>
                <a:spcPts val="0"/>
              </a:spcBef>
              <a:spcAft>
                <a:spcPts val="0"/>
              </a:spcAft>
              <a:defRPr/>
            </a:lvl4pPr>
            <a:lvl5pPr indent="0" lvl="4" marL="0" marR="0" rtl="0" algn="l">
              <a:spcBef>
                <a:spcPts val="0"/>
              </a:spcBef>
              <a:spcAft>
                <a:spcPts val="0"/>
              </a:spcAft>
              <a:defRPr/>
            </a:lvl5pPr>
            <a:lvl6pPr indent="0" lvl="5" marL="457200" marR="0" rtl="0" algn="l">
              <a:spcBef>
                <a:spcPts val="0"/>
              </a:spcBef>
              <a:spcAft>
                <a:spcPts val="0"/>
              </a:spcAft>
              <a:defRPr/>
            </a:lvl6pPr>
            <a:lvl7pPr indent="0" lvl="6" marL="914400" marR="0" rtl="0" algn="l">
              <a:spcBef>
                <a:spcPts val="0"/>
              </a:spcBef>
              <a:spcAft>
                <a:spcPts val="0"/>
              </a:spcAft>
              <a:defRPr/>
            </a:lvl7pPr>
            <a:lvl8pPr indent="0" lvl="7" marL="1371600" marR="0" rtl="0" algn="l">
              <a:spcBef>
                <a:spcPts val="0"/>
              </a:spcBef>
              <a:spcAft>
                <a:spcPts val="0"/>
              </a:spcAft>
              <a:defRPr/>
            </a:lvl8pPr>
            <a:lvl9pPr indent="0" lvl="8" marL="1828800" marR="0" rtl="0" algn="l">
              <a:spcBef>
                <a:spcPts val="0"/>
              </a:spcBef>
              <a:spcAft>
                <a:spcPts val="0"/>
              </a:spcAft>
              <a:defRPr/>
            </a:lvl9pPr>
          </a:lstStyle>
          <a:p/>
        </p:txBody>
      </p:sp>
    </p:spTree>
  </p:cSld>
  <p:clrMapOvr>
    <a:masterClrMapping/>
  </p:clrMapOvr>
</p:sldLayout>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ítulo y objetos">
    <p:spTree>
      <p:nvGrpSpPr>
        <p:cNvPr id="27" name="Shape 27"/>
        <p:cNvGrpSpPr/>
        <p:nvPr/>
      </p:nvGrpSpPr>
      <p:grpSpPr>
        <a:xfrm>
          <a:off x="0" y="0"/>
          <a:ext cx="0" cy="0"/>
          <a:chOff x="0" y="0"/>
          <a:chExt cx="0" cy="0"/>
        </a:xfrm>
      </p:grpSpPr>
      <p:sp>
        <p:nvSpPr>
          <p:cNvPr id="28" name="Shape 28"/>
          <p:cNvSpPr txBox="1"/>
          <p:nvPr>
            <p:ph type="title"/>
          </p:nvPr>
        </p:nvSpPr>
        <p:spPr>
          <a:xfrm>
            <a:off x="931862" y="72628"/>
            <a:ext cx="7157999" cy="1059599"/>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29" name="Shape 29"/>
          <p:cNvSpPr txBox="1"/>
          <p:nvPr>
            <p:ph idx="1" type="body"/>
          </p:nvPr>
        </p:nvSpPr>
        <p:spPr>
          <a:xfrm>
            <a:off x="949325" y="1485900"/>
            <a:ext cx="7661400" cy="3086099"/>
          </a:xfrm>
          <a:prstGeom prst="rect">
            <a:avLst/>
          </a:prstGeom>
          <a:noFill/>
          <a:ln>
            <a:noFill/>
          </a:ln>
        </p:spPr>
        <p:txBody>
          <a:bodyPr anchorCtr="0" anchor="t" bIns="91425" lIns="91425" rIns="91425" tIns="91425"/>
          <a:lstStyle>
            <a:lvl1pPr indent="-305435" lvl="0" marL="447675" rtl="0" algn="l">
              <a:spcBef>
                <a:spcPts val="640"/>
              </a:spcBef>
              <a:spcAft>
                <a:spcPts val="0"/>
              </a:spcAft>
              <a:buClr>
                <a:schemeClr val="accent1"/>
              </a:buClr>
              <a:buFont typeface="Noto Symbol"/>
              <a:buChar char="■"/>
              <a:defRPr/>
            </a:lvl1pPr>
            <a:lvl2pPr indent="-328930" lvl="1" marL="889000" rtl="0" algn="l">
              <a:spcBef>
                <a:spcPts val="560"/>
              </a:spcBef>
              <a:spcAft>
                <a:spcPts val="0"/>
              </a:spcAft>
              <a:buClr>
                <a:schemeClr val="hlink"/>
              </a:buClr>
              <a:buFont typeface="Noto Symbol"/>
              <a:buChar char="○"/>
              <a:defRPr/>
            </a:lvl2pPr>
            <a:lvl3pPr indent="-298132" lvl="2" marL="1293812" rtl="0" algn="l">
              <a:spcBef>
                <a:spcPts val="480"/>
              </a:spcBef>
              <a:spcAft>
                <a:spcPts val="0"/>
              </a:spcAft>
              <a:buClr>
                <a:schemeClr val="accent1"/>
              </a:buClr>
              <a:buFont typeface="Noto Symbol"/>
              <a:buChar char="■"/>
              <a:defRPr/>
            </a:lvl3pPr>
            <a:lvl4pPr indent="-290512" lvl="3" marL="1681162" rtl="0" algn="l">
              <a:spcBef>
                <a:spcPts val="400"/>
              </a:spcBef>
              <a:spcAft>
                <a:spcPts val="0"/>
              </a:spcAft>
              <a:buClr>
                <a:schemeClr val="hlink"/>
              </a:buClr>
              <a:buFont typeface="Noto Symbol"/>
              <a:buChar char="○"/>
              <a:defRPr/>
            </a:lvl4pPr>
            <a:lvl5pPr indent="-304800" lvl="4" marL="2070100" rtl="0" algn="l">
              <a:spcBef>
                <a:spcPts val="400"/>
              </a:spcBef>
              <a:spcAft>
                <a:spcPts val="0"/>
              </a:spcAft>
              <a:buClr>
                <a:schemeClr val="accent1"/>
              </a:buClr>
              <a:buFont typeface="Noto Symbol"/>
              <a:buChar char="■"/>
              <a:defRPr/>
            </a:lvl5pPr>
            <a:lvl6pPr indent="-304800" lvl="5" marL="2527300" rtl="0" algn="l">
              <a:spcBef>
                <a:spcPts val="400"/>
              </a:spcBef>
              <a:spcAft>
                <a:spcPts val="0"/>
              </a:spcAft>
              <a:buClr>
                <a:schemeClr val="accent1"/>
              </a:buClr>
              <a:buFont typeface="Noto Symbol"/>
              <a:buChar char="■"/>
              <a:defRPr/>
            </a:lvl6pPr>
            <a:lvl7pPr indent="-304800" lvl="6" marL="2984500" rtl="0" algn="l">
              <a:spcBef>
                <a:spcPts val="400"/>
              </a:spcBef>
              <a:spcAft>
                <a:spcPts val="0"/>
              </a:spcAft>
              <a:buClr>
                <a:schemeClr val="accent1"/>
              </a:buClr>
              <a:buFont typeface="Noto Symbol"/>
              <a:buChar char="■"/>
              <a:defRPr/>
            </a:lvl7pPr>
            <a:lvl8pPr indent="-304800" lvl="7" marL="3441700" rtl="0" algn="l">
              <a:spcBef>
                <a:spcPts val="400"/>
              </a:spcBef>
              <a:spcAft>
                <a:spcPts val="0"/>
              </a:spcAft>
              <a:buClr>
                <a:schemeClr val="accent1"/>
              </a:buClr>
              <a:buFont typeface="Noto Symbol"/>
              <a:buChar char="■"/>
              <a:defRPr/>
            </a:lvl8pPr>
            <a:lvl9pPr indent="-304800" lvl="8" marL="3898900" rtl="0" algn="l">
              <a:spcBef>
                <a:spcPts val="400"/>
              </a:spcBef>
              <a:spcAft>
                <a:spcPts val="0"/>
              </a:spcAft>
              <a:buClr>
                <a:schemeClr val="accent1"/>
              </a:buClr>
              <a:buFont typeface="Noto Symbol"/>
              <a:buChar char="■"/>
              <a:defRPr/>
            </a:lvl9pPr>
          </a:lstStyle>
          <a:p/>
        </p:txBody>
      </p:sp>
      <p:sp>
        <p:nvSpPr>
          <p:cNvPr id="30" name="Shape 30"/>
          <p:cNvSpPr txBox="1"/>
          <p:nvPr>
            <p:ph idx="10" type="dt"/>
          </p:nvPr>
        </p:nvSpPr>
        <p:spPr>
          <a:xfrm>
            <a:off x="946150" y="4686300"/>
            <a:ext cx="1904999" cy="342899"/>
          </a:xfrm>
          <a:prstGeom prst="rect">
            <a:avLst/>
          </a:prstGeom>
          <a:noFill/>
          <a:ln>
            <a:noFill/>
          </a:ln>
        </p:spPr>
        <p:txBody>
          <a:bodyPr anchorCtr="0" anchor="t"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1" name="Shape 31"/>
          <p:cNvSpPr txBox="1"/>
          <p:nvPr>
            <p:ph idx="11" type="ftr"/>
          </p:nvPr>
        </p:nvSpPr>
        <p:spPr>
          <a:xfrm>
            <a:off x="3352800" y="4686300"/>
            <a:ext cx="2895600" cy="342899"/>
          </a:xfrm>
          <a:prstGeom prst="rect">
            <a:avLst/>
          </a:prstGeom>
          <a:noFill/>
          <a:ln>
            <a:noFill/>
          </a:ln>
        </p:spPr>
        <p:txBody>
          <a:bodyPr anchorCtr="0" anchor="t"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2" name="Shape 32"/>
          <p:cNvSpPr txBox="1"/>
          <p:nvPr>
            <p:ph idx="12" type="sldNum"/>
          </p:nvPr>
        </p:nvSpPr>
        <p:spPr>
          <a:xfrm>
            <a:off x="6705600" y="4686300"/>
            <a:ext cx="1904999" cy="342899"/>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fld id="{00000000-1234-1234-1234-123412341234}" type="slidenum">
              <a:rPr b="0" i="0" lang="en" sz="10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Título vertical y texto">
    <p:spTree>
      <p:nvGrpSpPr>
        <p:cNvPr id="84" name="Shape 84"/>
        <p:cNvGrpSpPr/>
        <p:nvPr/>
      </p:nvGrpSpPr>
      <p:grpSpPr>
        <a:xfrm>
          <a:off x="0" y="0"/>
          <a:ext cx="0" cy="0"/>
          <a:chOff x="0" y="0"/>
          <a:chExt cx="0" cy="0"/>
        </a:xfrm>
      </p:grpSpPr>
      <p:sp>
        <p:nvSpPr>
          <p:cNvPr id="85" name="Shape 85"/>
          <p:cNvSpPr txBox="1"/>
          <p:nvPr>
            <p:ph type="title"/>
          </p:nvPr>
        </p:nvSpPr>
        <p:spPr>
          <a:xfrm rot="5400000">
            <a:off x="5401200" y="1362628"/>
            <a:ext cx="4499399" cy="1919400"/>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86" name="Shape 86"/>
          <p:cNvSpPr txBox="1"/>
          <p:nvPr>
            <p:ph idx="1" type="body"/>
          </p:nvPr>
        </p:nvSpPr>
        <p:spPr>
          <a:xfrm rot="5400000">
            <a:off x="1485713" y="-481171"/>
            <a:ext cx="4499399" cy="5606999"/>
          </a:xfrm>
          <a:prstGeom prst="rect">
            <a:avLst/>
          </a:prstGeom>
          <a:noFill/>
          <a:ln>
            <a:noFill/>
          </a:ln>
        </p:spPr>
        <p:txBody>
          <a:bodyPr anchorCtr="0" anchor="t" bIns="91425" lIns="91425" rIns="91425" tIns="91425"/>
          <a:lstStyle>
            <a:lvl1pPr indent="-305435" lvl="0" marL="447675" rtl="0" algn="l">
              <a:spcBef>
                <a:spcPts val="640"/>
              </a:spcBef>
              <a:spcAft>
                <a:spcPts val="0"/>
              </a:spcAft>
              <a:buClr>
                <a:schemeClr val="accent1"/>
              </a:buClr>
              <a:buFont typeface="Noto Symbol"/>
              <a:buChar char="■"/>
              <a:defRPr/>
            </a:lvl1pPr>
            <a:lvl2pPr indent="-328930" lvl="1" marL="889000" rtl="0" algn="l">
              <a:spcBef>
                <a:spcPts val="560"/>
              </a:spcBef>
              <a:spcAft>
                <a:spcPts val="0"/>
              </a:spcAft>
              <a:buClr>
                <a:schemeClr val="hlink"/>
              </a:buClr>
              <a:buFont typeface="Noto Symbol"/>
              <a:buChar char="○"/>
              <a:defRPr/>
            </a:lvl2pPr>
            <a:lvl3pPr indent="-298132" lvl="2" marL="1293812" rtl="0" algn="l">
              <a:spcBef>
                <a:spcPts val="480"/>
              </a:spcBef>
              <a:spcAft>
                <a:spcPts val="0"/>
              </a:spcAft>
              <a:buClr>
                <a:schemeClr val="accent1"/>
              </a:buClr>
              <a:buFont typeface="Noto Symbol"/>
              <a:buChar char="■"/>
              <a:defRPr/>
            </a:lvl3pPr>
            <a:lvl4pPr indent="-290512" lvl="3" marL="1681162" rtl="0" algn="l">
              <a:spcBef>
                <a:spcPts val="400"/>
              </a:spcBef>
              <a:spcAft>
                <a:spcPts val="0"/>
              </a:spcAft>
              <a:buClr>
                <a:schemeClr val="hlink"/>
              </a:buClr>
              <a:buFont typeface="Noto Symbol"/>
              <a:buChar char="○"/>
              <a:defRPr/>
            </a:lvl4pPr>
            <a:lvl5pPr indent="-304800" lvl="4" marL="2070100" rtl="0" algn="l">
              <a:spcBef>
                <a:spcPts val="400"/>
              </a:spcBef>
              <a:spcAft>
                <a:spcPts val="0"/>
              </a:spcAft>
              <a:buClr>
                <a:schemeClr val="accent1"/>
              </a:buClr>
              <a:buFont typeface="Noto Symbol"/>
              <a:buChar char="■"/>
              <a:defRPr/>
            </a:lvl5pPr>
            <a:lvl6pPr indent="-304800" lvl="5" marL="2527300" rtl="0" algn="l">
              <a:spcBef>
                <a:spcPts val="400"/>
              </a:spcBef>
              <a:spcAft>
                <a:spcPts val="0"/>
              </a:spcAft>
              <a:buClr>
                <a:schemeClr val="accent1"/>
              </a:buClr>
              <a:buFont typeface="Noto Symbol"/>
              <a:buChar char="■"/>
              <a:defRPr/>
            </a:lvl6pPr>
            <a:lvl7pPr indent="-304800" lvl="6" marL="2984500" rtl="0" algn="l">
              <a:spcBef>
                <a:spcPts val="400"/>
              </a:spcBef>
              <a:spcAft>
                <a:spcPts val="0"/>
              </a:spcAft>
              <a:buClr>
                <a:schemeClr val="accent1"/>
              </a:buClr>
              <a:buFont typeface="Noto Symbol"/>
              <a:buChar char="■"/>
              <a:defRPr/>
            </a:lvl7pPr>
            <a:lvl8pPr indent="-304800" lvl="7" marL="3441700" rtl="0" algn="l">
              <a:spcBef>
                <a:spcPts val="400"/>
              </a:spcBef>
              <a:spcAft>
                <a:spcPts val="0"/>
              </a:spcAft>
              <a:buClr>
                <a:schemeClr val="accent1"/>
              </a:buClr>
              <a:buFont typeface="Noto Symbol"/>
              <a:buChar char="■"/>
              <a:defRPr/>
            </a:lvl8pPr>
            <a:lvl9pPr indent="-304800" lvl="8" marL="3898900" rtl="0" algn="l">
              <a:spcBef>
                <a:spcPts val="400"/>
              </a:spcBef>
              <a:spcAft>
                <a:spcPts val="0"/>
              </a:spcAft>
              <a:buClr>
                <a:schemeClr val="accent1"/>
              </a:buClr>
              <a:buFont typeface="Noto Symbol"/>
              <a:buChar char="■"/>
              <a:defRPr/>
            </a:lvl9pPr>
          </a:lstStyle>
          <a:p/>
        </p:txBody>
      </p:sp>
      <p:sp>
        <p:nvSpPr>
          <p:cNvPr id="87" name="Shape 87"/>
          <p:cNvSpPr txBox="1"/>
          <p:nvPr>
            <p:ph idx="10" type="dt"/>
          </p:nvPr>
        </p:nvSpPr>
        <p:spPr>
          <a:xfrm>
            <a:off x="946150" y="4686300"/>
            <a:ext cx="1904999" cy="342899"/>
          </a:xfrm>
          <a:prstGeom prst="rect">
            <a:avLst/>
          </a:prstGeom>
          <a:noFill/>
          <a:ln>
            <a:noFill/>
          </a:ln>
        </p:spPr>
        <p:txBody>
          <a:bodyPr anchorCtr="0" anchor="t"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8" name="Shape 88"/>
          <p:cNvSpPr txBox="1"/>
          <p:nvPr>
            <p:ph idx="11" type="ftr"/>
          </p:nvPr>
        </p:nvSpPr>
        <p:spPr>
          <a:xfrm>
            <a:off x="3352800" y="4686300"/>
            <a:ext cx="2895600" cy="342899"/>
          </a:xfrm>
          <a:prstGeom prst="rect">
            <a:avLst/>
          </a:prstGeom>
          <a:noFill/>
          <a:ln>
            <a:noFill/>
          </a:ln>
        </p:spPr>
        <p:txBody>
          <a:bodyPr anchorCtr="0" anchor="t"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9" name="Shape 89"/>
          <p:cNvSpPr txBox="1"/>
          <p:nvPr>
            <p:ph idx="12" type="sldNum"/>
          </p:nvPr>
        </p:nvSpPr>
        <p:spPr>
          <a:xfrm>
            <a:off x="6705600" y="4686300"/>
            <a:ext cx="1904999" cy="342899"/>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fld id="{00000000-1234-1234-1234-123412341234}" type="slidenum">
              <a:rPr b="0" i="0" lang="en" sz="10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90" name="Shape 90"/>
        <p:cNvGrpSpPr/>
        <p:nvPr/>
      </p:nvGrpSpPr>
      <p:grpSpPr>
        <a:xfrm>
          <a:off x="0" y="0"/>
          <a:ext cx="0" cy="0"/>
          <a:chOff x="0" y="0"/>
          <a:chExt cx="0" cy="0"/>
        </a:xfrm>
      </p:grpSpPr>
      <p:sp>
        <p:nvSpPr>
          <p:cNvPr id="91" name="Shape 91"/>
          <p:cNvSpPr txBox="1"/>
          <p:nvPr>
            <p:ph type="title"/>
          </p:nvPr>
        </p:nvSpPr>
        <p:spPr>
          <a:xfrm>
            <a:off x="457200" y="205978"/>
            <a:ext cx="8229600" cy="8574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2" name="Shape 92"/>
          <p:cNvSpPr txBox="1"/>
          <p:nvPr>
            <p:ph idx="1" type="body"/>
          </p:nvPr>
        </p:nvSpPr>
        <p:spPr>
          <a:xfrm>
            <a:off x="457200" y="1200150"/>
            <a:ext cx="8229600" cy="37256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3" name="Shape 93"/>
          <p:cNvSpPr txBox="1"/>
          <p:nvPr>
            <p:ph idx="12" type="sldNum"/>
          </p:nvPr>
        </p:nvSpPr>
        <p:spPr>
          <a:xfrm>
            <a:off x="8556791" y="4749850"/>
            <a:ext cx="548699" cy="393600"/>
          </a:xfrm>
          <a:prstGeom prst="rect">
            <a:avLst/>
          </a:prstGeom>
        </p:spPr>
        <p:txBody>
          <a:bodyPr anchorCtr="0" anchor="t" bIns="45700" lIns="91425" rIns="91425" tIns="45700">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Encabezado de sección">
    <p:spTree>
      <p:nvGrpSpPr>
        <p:cNvPr id="33" name="Shape 33"/>
        <p:cNvGrpSpPr/>
        <p:nvPr/>
      </p:nvGrpSpPr>
      <p:grpSpPr>
        <a:xfrm>
          <a:off x="0" y="0"/>
          <a:ext cx="0" cy="0"/>
          <a:chOff x="0" y="0"/>
          <a:chExt cx="0" cy="0"/>
        </a:xfrm>
      </p:grpSpPr>
      <p:sp>
        <p:nvSpPr>
          <p:cNvPr id="34" name="Shape 34"/>
          <p:cNvSpPr txBox="1"/>
          <p:nvPr>
            <p:ph type="title"/>
          </p:nvPr>
        </p:nvSpPr>
        <p:spPr>
          <a:xfrm>
            <a:off x="722312" y="3305175"/>
            <a:ext cx="7772400" cy="1021499"/>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5" name="Shape 35"/>
          <p:cNvSpPr txBox="1"/>
          <p:nvPr>
            <p:ph idx="1" type="body"/>
          </p:nvPr>
        </p:nvSpPr>
        <p:spPr>
          <a:xfrm>
            <a:off x="722312" y="2180034"/>
            <a:ext cx="7772400" cy="1125000"/>
          </a:xfrm>
          <a:prstGeom prst="rect">
            <a:avLst/>
          </a:prstGeom>
          <a:noFill/>
          <a:ln>
            <a:noFill/>
          </a:ln>
        </p:spPr>
        <p:txBody>
          <a:bodyPr anchorCtr="0" anchor="b" bIns="91425" lIns="91425" rIns="91425" tIns="91425"/>
          <a:lstStyle>
            <a:lvl1pPr indent="0" lvl="0" marL="0" rtl="0">
              <a:spcBef>
                <a:spcPts val="0"/>
              </a:spcBef>
              <a:buFont typeface="Arial"/>
              <a:buNone/>
              <a:defRPr/>
            </a:lvl1pPr>
            <a:lvl2pPr indent="0" lvl="1" marL="457200" rtl="0">
              <a:spcBef>
                <a:spcPts val="0"/>
              </a:spcBef>
              <a:buFont typeface="Arial"/>
              <a:buNone/>
              <a:defRPr/>
            </a:lvl2pPr>
            <a:lvl3pPr indent="0" lvl="2" marL="914400" rtl="0">
              <a:spcBef>
                <a:spcPts val="0"/>
              </a:spcBef>
              <a:buFont typeface="Arial"/>
              <a:buNone/>
              <a:defRPr/>
            </a:lvl3pPr>
            <a:lvl4pPr indent="0" lvl="3" marL="1371600" rtl="0">
              <a:spcBef>
                <a:spcPts val="0"/>
              </a:spcBef>
              <a:buFont typeface="Arial"/>
              <a:buNone/>
              <a:defRPr/>
            </a:lvl4pPr>
            <a:lvl5pPr indent="0" lvl="4" marL="1828800" rtl="0">
              <a:spcBef>
                <a:spcPts val="0"/>
              </a:spcBef>
              <a:buFont typeface="Arial"/>
              <a:buNone/>
              <a:defRPr/>
            </a:lvl5pPr>
            <a:lvl6pPr indent="0" lvl="5" marL="2286000" rtl="0">
              <a:spcBef>
                <a:spcPts val="0"/>
              </a:spcBef>
              <a:buFont typeface="Arial"/>
              <a:buNone/>
              <a:defRPr/>
            </a:lvl6pPr>
            <a:lvl7pPr indent="0" lvl="6" marL="2743200" rtl="0">
              <a:spcBef>
                <a:spcPts val="0"/>
              </a:spcBef>
              <a:buFont typeface="Arial"/>
              <a:buNone/>
              <a:defRPr/>
            </a:lvl7pPr>
            <a:lvl8pPr indent="0" lvl="7" marL="3200400" rtl="0">
              <a:spcBef>
                <a:spcPts val="0"/>
              </a:spcBef>
              <a:buFont typeface="Arial"/>
              <a:buNone/>
              <a:defRPr/>
            </a:lvl8pPr>
            <a:lvl9pPr indent="0" lvl="8" marL="3657600" rtl="0">
              <a:spcBef>
                <a:spcPts val="0"/>
              </a:spcBef>
              <a:buFont typeface="Arial"/>
              <a:buNone/>
              <a:defRPr/>
            </a:lvl9pPr>
          </a:lstStyle>
          <a:p/>
        </p:txBody>
      </p:sp>
      <p:sp>
        <p:nvSpPr>
          <p:cNvPr id="36" name="Shape 36"/>
          <p:cNvSpPr txBox="1"/>
          <p:nvPr>
            <p:ph idx="10" type="dt"/>
          </p:nvPr>
        </p:nvSpPr>
        <p:spPr>
          <a:xfrm>
            <a:off x="946150" y="4686300"/>
            <a:ext cx="1904999" cy="342899"/>
          </a:xfrm>
          <a:prstGeom prst="rect">
            <a:avLst/>
          </a:prstGeom>
          <a:noFill/>
          <a:ln>
            <a:noFill/>
          </a:ln>
        </p:spPr>
        <p:txBody>
          <a:bodyPr anchorCtr="0" anchor="t"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7" name="Shape 37"/>
          <p:cNvSpPr txBox="1"/>
          <p:nvPr>
            <p:ph idx="11" type="ftr"/>
          </p:nvPr>
        </p:nvSpPr>
        <p:spPr>
          <a:xfrm>
            <a:off x="3352800" y="4686300"/>
            <a:ext cx="2895600" cy="342899"/>
          </a:xfrm>
          <a:prstGeom prst="rect">
            <a:avLst/>
          </a:prstGeom>
          <a:noFill/>
          <a:ln>
            <a:noFill/>
          </a:ln>
        </p:spPr>
        <p:txBody>
          <a:bodyPr anchorCtr="0" anchor="t"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8" name="Shape 38"/>
          <p:cNvSpPr txBox="1"/>
          <p:nvPr>
            <p:ph idx="12" type="sldNum"/>
          </p:nvPr>
        </p:nvSpPr>
        <p:spPr>
          <a:xfrm>
            <a:off x="6705600" y="4686300"/>
            <a:ext cx="1904999" cy="342899"/>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fld id="{00000000-1234-1234-1234-123412341234}" type="slidenum">
              <a:rPr b="0" i="0" lang="en" sz="10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Dos objetos">
    <p:spTree>
      <p:nvGrpSpPr>
        <p:cNvPr id="39" name="Shape 39"/>
        <p:cNvGrpSpPr/>
        <p:nvPr/>
      </p:nvGrpSpPr>
      <p:grpSpPr>
        <a:xfrm>
          <a:off x="0" y="0"/>
          <a:ext cx="0" cy="0"/>
          <a:chOff x="0" y="0"/>
          <a:chExt cx="0" cy="0"/>
        </a:xfrm>
      </p:grpSpPr>
      <p:sp>
        <p:nvSpPr>
          <p:cNvPr id="40" name="Shape 40"/>
          <p:cNvSpPr txBox="1"/>
          <p:nvPr>
            <p:ph type="title"/>
          </p:nvPr>
        </p:nvSpPr>
        <p:spPr>
          <a:xfrm>
            <a:off x="931862" y="72628"/>
            <a:ext cx="7157999" cy="1059599"/>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41" name="Shape 41"/>
          <p:cNvSpPr txBox="1"/>
          <p:nvPr>
            <p:ph idx="1" type="body"/>
          </p:nvPr>
        </p:nvSpPr>
        <p:spPr>
          <a:xfrm>
            <a:off x="949325" y="1485900"/>
            <a:ext cx="3754500" cy="30860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2" type="body"/>
          </p:nvPr>
        </p:nvSpPr>
        <p:spPr>
          <a:xfrm>
            <a:off x="4856162" y="1485900"/>
            <a:ext cx="3754500" cy="30860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3" name="Shape 43"/>
          <p:cNvSpPr txBox="1"/>
          <p:nvPr>
            <p:ph idx="10" type="dt"/>
          </p:nvPr>
        </p:nvSpPr>
        <p:spPr>
          <a:xfrm>
            <a:off x="946150" y="4686300"/>
            <a:ext cx="1904999" cy="342899"/>
          </a:xfrm>
          <a:prstGeom prst="rect">
            <a:avLst/>
          </a:prstGeom>
          <a:noFill/>
          <a:ln>
            <a:noFill/>
          </a:ln>
        </p:spPr>
        <p:txBody>
          <a:bodyPr anchorCtr="0" anchor="t"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4" name="Shape 44"/>
          <p:cNvSpPr txBox="1"/>
          <p:nvPr>
            <p:ph idx="11" type="ftr"/>
          </p:nvPr>
        </p:nvSpPr>
        <p:spPr>
          <a:xfrm>
            <a:off x="3352800" y="4686300"/>
            <a:ext cx="2895600" cy="342899"/>
          </a:xfrm>
          <a:prstGeom prst="rect">
            <a:avLst/>
          </a:prstGeom>
          <a:noFill/>
          <a:ln>
            <a:noFill/>
          </a:ln>
        </p:spPr>
        <p:txBody>
          <a:bodyPr anchorCtr="0" anchor="t"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5" name="Shape 45"/>
          <p:cNvSpPr txBox="1"/>
          <p:nvPr>
            <p:ph idx="12" type="sldNum"/>
          </p:nvPr>
        </p:nvSpPr>
        <p:spPr>
          <a:xfrm>
            <a:off x="6705600" y="4686300"/>
            <a:ext cx="1904999" cy="342899"/>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fld id="{00000000-1234-1234-1234-123412341234}" type="slidenum">
              <a:rPr b="0" i="0" lang="en" sz="10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ación">
    <p:spTree>
      <p:nvGrpSpPr>
        <p:cNvPr id="46" name="Shape 46"/>
        <p:cNvGrpSpPr/>
        <p:nvPr/>
      </p:nvGrpSpPr>
      <p:grpSpPr>
        <a:xfrm>
          <a:off x="0" y="0"/>
          <a:ext cx="0" cy="0"/>
          <a:chOff x="0" y="0"/>
          <a:chExt cx="0" cy="0"/>
        </a:xfrm>
      </p:grpSpPr>
      <p:sp>
        <p:nvSpPr>
          <p:cNvPr id="47" name="Shape 47"/>
          <p:cNvSpPr txBox="1"/>
          <p:nvPr>
            <p:ph type="title"/>
          </p:nvPr>
        </p:nvSpPr>
        <p:spPr>
          <a:xfrm>
            <a:off x="457200" y="205978"/>
            <a:ext cx="8229600" cy="85740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8" name="Shape 48"/>
          <p:cNvSpPr txBox="1"/>
          <p:nvPr>
            <p:ph idx="1" type="body"/>
          </p:nvPr>
        </p:nvSpPr>
        <p:spPr>
          <a:xfrm>
            <a:off x="457200" y="1151334"/>
            <a:ext cx="4040099" cy="479699"/>
          </a:xfrm>
          <a:prstGeom prst="rect">
            <a:avLst/>
          </a:prstGeom>
          <a:noFill/>
          <a:ln>
            <a:noFill/>
          </a:ln>
        </p:spPr>
        <p:txBody>
          <a:bodyPr anchorCtr="0" anchor="b" bIns="91425" lIns="91425" rIns="91425" tIns="91425"/>
          <a:lstStyle>
            <a:lvl1pPr indent="0" lvl="0" marL="0" rtl="0">
              <a:spcBef>
                <a:spcPts val="0"/>
              </a:spcBef>
              <a:buFont typeface="Arial"/>
              <a:buNone/>
              <a:defRPr/>
            </a:lvl1pPr>
            <a:lvl2pPr indent="0" lvl="1" marL="457200" rtl="0">
              <a:spcBef>
                <a:spcPts val="0"/>
              </a:spcBef>
              <a:buFont typeface="Arial"/>
              <a:buNone/>
              <a:defRPr/>
            </a:lvl2pPr>
            <a:lvl3pPr indent="0" lvl="2" marL="914400" rtl="0">
              <a:spcBef>
                <a:spcPts val="0"/>
              </a:spcBef>
              <a:buFont typeface="Arial"/>
              <a:buNone/>
              <a:defRPr/>
            </a:lvl3pPr>
            <a:lvl4pPr indent="0" lvl="3" marL="1371600" rtl="0">
              <a:spcBef>
                <a:spcPts val="0"/>
              </a:spcBef>
              <a:buFont typeface="Arial"/>
              <a:buNone/>
              <a:defRPr/>
            </a:lvl4pPr>
            <a:lvl5pPr indent="0" lvl="4" marL="1828800" rtl="0">
              <a:spcBef>
                <a:spcPts val="0"/>
              </a:spcBef>
              <a:buFont typeface="Arial"/>
              <a:buNone/>
              <a:defRPr/>
            </a:lvl5pPr>
            <a:lvl6pPr indent="0" lvl="5" marL="2286000" rtl="0">
              <a:spcBef>
                <a:spcPts val="0"/>
              </a:spcBef>
              <a:buFont typeface="Arial"/>
              <a:buNone/>
              <a:defRPr/>
            </a:lvl6pPr>
            <a:lvl7pPr indent="0" lvl="6" marL="2743200" rtl="0">
              <a:spcBef>
                <a:spcPts val="0"/>
              </a:spcBef>
              <a:buFont typeface="Arial"/>
              <a:buNone/>
              <a:defRPr/>
            </a:lvl7pPr>
            <a:lvl8pPr indent="0" lvl="7" marL="3200400" rtl="0">
              <a:spcBef>
                <a:spcPts val="0"/>
              </a:spcBef>
              <a:buFont typeface="Arial"/>
              <a:buNone/>
              <a:defRPr/>
            </a:lvl8pPr>
            <a:lvl9pPr indent="0" lvl="8" marL="3657600" rtl="0">
              <a:spcBef>
                <a:spcPts val="0"/>
              </a:spcBef>
              <a:buFont typeface="Arial"/>
              <a:buNone/>
              <a:defRPr/>
            </a:lvl9pPr>
          </a:lstStyle>
          <a:p/>
        </p:txBody>
      </p:sp>
      <p:sp>
        <p:nvSpPr>
          <p:cNvPr id="49" name="Shape 49"/>
          <p:cNvSpPr txBox="1"/>
          <p:nvPr>
            <p:ph idx="2" type="body"/>
          </p:nvPr>
        </p:nvSpPr>
        <p:spPr>
          <a:xfrm>
            <a:off x="457200" y="1631156"/>
            <a:ext cx="4040099" cy="29634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0" name="Shape 50"/>
          <p:cNvSpPr txBox="1"/>
          <p:nvPr>
            <p:ph idx="3" type="body"/>
          </p:nvPr>
        </p:nvSpPr>
        <p:spPr>
          <a:xfrm>
            <a:off x="4645025" y="1151334"/>
            <a:ext cx="4041900" cy="479699"/>
          </a:xfrm>
          <a:prstGeom prst="rect">
            <a:avLst/>
          </a:prstGeom>
          <a:noFill/>
          <a:ln>
            <a:noFill/>
          </a:ln>
        </p:spPr>
        <p:txBody>
          <a:bodyPr anchorCtr="0" anchor="b" bIns="91425" lIns="91425" rIns="91425" tIns="91425"/>
          <a:lstStyle>
            <a:lvl1pPr indent="0" lvl="0" marL="0" rtl="0">
              <a:spcBef>
                <a:spcPts val="0"/>
              </a:spcBef>
              <a:buFont typeface="Arial"/>
              <a:buNone/>
              <a:defRPr/>
            </a:lvl1pPr>
            <a:lvl2pPr indent="0" lvl="1" marL="457200" rtl="0">
              <a:spcBef>
                <a:spcPts val="0"/>
              </a:spcBef>
              <a:buFont typeface="Arial"/>
              <a:buNone/>
              <a:defRPr/>
            </a:lvl2pPr>
            <a:lvl3pPr indent="0" lvl="2" marL="914400" rtl="0">
              <a:spcBef>
                <a:spcPts val="0"/>
              </a:spcBef>
              <a:buFont typeface="Arial"/>
              <a:buNone/>
              <a:defRPr/>
            </a:lvl3pPr>
            <a:lvl4pPr indent="0" lvl="3" marL="1371600" rtl="0">
              <a:spcBef>
                <a:spcPts val="0"/>
              </a:spcBef>
              <a:buFont typeface="Arial"/>
              <a:buNone/>
              <a:defRPr/>
            </a:lvl4pPr>
            <a:lvl5pPr indent="0" lvl="4" marL="1828800" rtl="0">
              <a:spcBef>
                <a:spcPts val="0"/>
              </a:spcBef>
              <a:buFont typeface="Arial"/>
              <a:buNone/>
              <a:defRPr/>
            </a:lvl5pPr>
            <a:lvl6pPr indent="0" lvl="5" marL="2286000" rtl="0">
              <a:spcBef>
                <a:spcPts val="0"/>
              </a:spcBef>
              <a:buFont typeface="Arial"/>
              <a:buNone/>
              <a:defRPr/>
            </a:lvl6pPr>
            <a:lvl7pPr indent="0" lvl="6" marL="2743200" rtl="0">
              <a:spcBef>
                <a:spcPts val="0"/>
              </a:spcBef>
              <a:buFont typeface="Arial"/>
              <a:buNone/>
              <a:defRPr/>
            </a:lvl7pPr>
            <a:lvl8pPr indent="0" lvl="7" marL="3200400" rtl="0">
              <a:spcBef>
                <a:spcPts val="0"/>
              </a:spcBef>
              <a:buFont typeface="Arial"/>
              <a:buNone/>
              <a:defRPr/>
            </a:lvl8pPr>
            <a:lvl9pPr indent="0" lvl="8" marL="3657600" rtl="0">
              <a:spcBef>
                <a:spcPts val="0"/>
              </a:spcBef>
              <a:buFont typeface="Arial"/>
              <a:buNone/>
              <a:defRPr/>
            </a:lvl9pPr>
          </a:lstStyle>
          <a:p/>
        </p:txBody>
      </p:sp>
      <p:sp>
        <p:nvSpPr>
          <p:cNvPr id="51" name="Shape 51"/>
          <p:cNvSpPr txBox="1"/>
          <p:nvPr>
            <p:ph idx="4" type="body"/>
          </p:nvPr>
        </p:nvSpPr>
        <p:spPr>
          <a:xfrm>
            <a:off x="4645025" y="1631156"/>
            <a:ext cx="4041900" cy="29634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2" name="Shape 52"/>
          <p:cNvSpPr txBox="1"/>
          <p:nvPr>
            <p:ph idx="10" type="dt"/>
          </p:nvPr>
        </p:nvSpPr>
        <p:spPr>
          <a:xfrm>
            <a:off x="946150" y="4686300"/>
            <a:ext cx="1904999" cy="342899"/>
          </a:xfrm>
          <a:prstGeom prst="rect">
            <a:avLst/>
          </a:prstGeom>
          <a:noFill/>
          <a:ln>
            <a:noFill/>
          </a:ln>
        </p:spPr>
        <p:txBody>
          <a:bodyPr anchorCtr="0" anchor="t"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3" name="Shape 53"/>
          <p:cNvSpPr txBox="1"/>
          <p:nvPr>
            <p:ph idx="11" type="ftr"/>
          </p:nvPr>
        </p:nvSpPr>
        <p:spPr>
          <a:xfrm>
            <a:off x="3352800" y="4686300"/>
            <a:ext cx="2895600" cy="342899"/>
          </a:xfrm>
          <a:prstGeom prst="rect">
            <a:avLst/>
          </a:prstGeom>
          <a:noFill/>
          <a:ln>
            <a:noFill/>
          </a:ln>
        </p:spPr>
        <p:txBody>
          <a:bodyPr anchorCtr="0" anchor="t"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4" name="Shape 54"/>
          <p:cNvSpPr txBox="1"/>
          <p:nvPr>
            <p:ph idx="12" type="sldNum"/>
          </p:nvPr>
        </p:nvSpPr>
        <p:spPr>
          <a:xfrm>
            <a:off x="6705600" y="4686300"/>
            <a:ext cx="1904999" cy="342899"/>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fld id="{00000000-1234-1234-1234-123412341234}" type="slidenum">
              <a:rPr b="0" i="0" lang="en" sz="10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Sólo el título">
    <p:spTree>
      <p:nvGrpSpPr>
        <p:cNvPr id="55" name="Shape 55"/>
        <p:cNvGrpSpPr/>
        <p:nvPr/>
      </p:nvGrpSpPr>
      <p:grpSpPr>
        <a:xfrm>
          <a:off x="0" y="0"/>
          <a:ext cx="0" cy="0"/>
          <a:chOff x="0" y="0"/>
          <a:chExt cx="0" cy="0"/>
        </a:xfrm>
      </p:grpSpPr>
      <p:sp>
        <p:nvSpPr>
          <p:cNvPr id="56" name="Shape 56"/>
          <p:cNvSpPr txBox="1"/>
          <p:nvPr>
            <p:ph type="title"/>
          </p:nvPr>
        </p:nvSpPr>
        <p:spPr>
          <a:xfrm>
            <a:off x="931862" y="72628"/>
            <a:ext cx="7157999" cy="1059599"/>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57" name="Shape 57"/>
          <p:cNvSpPr txBox="1"/>
          <p:nvPr>
            <p:ph idx="10" type="dt"/>
          </p:nvPr>
        </p:nvSpPr>
        <p:spPr>
          <a:xfrm>
            <a:off x="946150" y="4686300"/>
            <a:ext cx="1904999" cy="342899"/>
          </a:xfrm>
          <a:prstGeom prst="rect">
            <a:avLst/>
          </a:prstGeom>
          <a:noFill/>
          <a:ln>
            <a:noFill/>
          </a:ln>
        </p:spPr>
        <p:txBody>
          <a:bodyPr anchorCtr="0" anchor="t"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8" name="Shape 58"/>
          <p:cNvSpPr txBox="1"/>
          <p:nvPr>
            <p:ph idx="11" type="ftr"/>
          </p:nvPr>
        </p:nvSpPr>
        <p:spPr>
          <a:xfrm>
            <a:off x="3352800" y="4686300"/>
            <a:ext cx="2895600" cy="342899"/>
          </a:xfrm>
          <a:prstGeom prst="rect">
            <a:avLst/>
          </a:prstGeom>
          <a:noFill/>
          <a:ln>
            <a:noFill/>
          </a:ln>
        </p:spPr>
        <p:txBody>
          <a:bodyPr anchorCtr="0" anchor="t"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9" name="Shape 59"/>
          <p:cNvSpPr txBox="1"/>
          <p:nvPr>
            <p:ph idx="12" type="sldNum"/>
          </p:nvPr>
        </p:nvSpPr>
        <p:spPr>
          <a:xfrm>
            <a:off x="6705600" y="4686300"/>
            <a:ext cx="1904999" cy="342899"/>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fld id="{00000000-1234-1234-1234-123412341234}" type="slidenum">
              <a:rPr b="0" i="0" lang="en" sz="10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En blanco">
    <p:spTree>
      <p:nvGrpSpPr>
        <p:cNvPr id="60" name="Shape 60"/>
        <p:cNvGrpSpPr/>
        <p:nvPr/>
      </p:nvGrpSpPr>
      <p:grpSpPr>
        <a:xfrm>
          <a:off x="0" y="0"/>
          <a:ext cx="0" cy="0"/>
          <a:chOff x="0" y="0"/>
          <a:chExt cx="0" cy="0"/>
        </a:xfrm>
      </p:grpSpPr>
      <p:sp>
        <p:nvSpPr>
          <p:cNvPr id="61" name="Shape 61"/>
          <p:cNvSpPr txBox="1"/>
          <p:nvPr>
            <p:ph idx="10" type="dt"/>
          </p:nvPr>
        </p:nvSpPr>
        <p:spPr>
          <a:xfrm>
            <a:off x="946150" y="4686300"/>
            <a:ext cx="1904999" cy="342899"/>
          </a:xfrm>
          <a:prstGeom prst="rect">
            <a:avLst/>
          </a:prstGeom>
          <a:noFill/>
          <a:ln>
            <a:noFill/>
          </a:ln>
        </p:spPr>
        <p:txBody>
          <a:bodyPr anchorCtr="0" anchor="t"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62" name="Shape 62"/>
          <p:cNvSpPr txBox="1"/>
          <p:nvPr>
            <p:ph idx="11" type="ftr"/>
          </p:nvPr>
        </p:nvSpPr>
        <p:spPr>
          <a:xfrm>
            <a:off x="3352800" y="4686300"/>
            <a:ext cx="2895600" cy="342899"/>
          </a:xfrm>
          <a:prstGeom prst="rect">
            <a:avLst/>
          </a:prstGeom>
          <a:noFill/>
          <a:ln>
            <a:noFill/>
          </a:ln>
        </p:spPr>
        <p:txBody>
          <a:bodyPr anchorCtr="0" anchor="t"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63" name="Shape 63"/>
          <p:cNvSpPr txBox="1"/>
          <p:nvPr>
            <p:ph idx="12" type="sldNum"/>
          </p:nvPr>
        </p:nvSpPr>
        <p:spPr>
          <a:xfrm>
            <a:off x="6705600" y="4686300"/>
            <a:ext cx="1904999" cy="342899"/>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fld id="{00000000-1234-1234-1234-123412341234}" type="slidenum">
              <a:rPr b="0" i="0" lang="en" sz="10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ido con título">
    <p:spTree>
      <p:nvGrpSpPr>
        <p:cNvPr id="64" name="Shape 64"/>
        <p:cNvGrpSpPr/>
        <p:nvPr/>
      </p:nvGrpSpPr>
      <p:grpSpPr>
        <a:xfrm>
          <a:off x="0" y="0"/>
          <a:ext cx="0" cy="0"/>
          <a:chOff x="0" y="0"/>
          <a:chExt cx="0" cy="0"/>
        </a:xfrm>
      </p:grpSpPr>
      <p:sp>
        <p:nvSpPr>
          <p:cNvPr id="65" name="Shape 65"/>
          <p:cNvSpPr txBox="1"/>
          <p:nvPr>
            <p:ph type="title"/>
          </p:nvPr>
        </p:nvSpPr>
        <p:spPr>
          <a:xfrm>
            <a:off x="457200" y="204787"/>
            <a:ext cx="3008399" cy="87149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6" name="Shape 66"/>
          <p:cNvSpPr txBox="1"/>
          <p:nvPr>
            <p:ph idx="1" type="body"/>
          </p:nvPr>
        </p:nvSpPr>
        <p:spPr>
          <a:xfrm>
            <a:off x="3575050" y="204787"/>
            <a:ext cx="5111699" cy="4389899"/>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7" name="Shape 67"/>
          <p:cNvSpPr txBox="1"/>
          <p:nvPr>
            <p:ph idx="2" type="body"/>
          </p:nvPr>
        </p:nvSpPr>
        <p:spPr>
          <a:xfrm>
            <a:off x="457200" y="1076325"/>
            <a:ext cx="3008399" cy="3518399"/>
          </a:xfrm>
          <a:prstGeom prst="rect">
            <a:avLst/>
          </a:prstGeom>
          <a:noFill/>
          <a:ln>
            <a:noFill/>
          </a:ln>
        </p:spPr>
        <p:txBody>
          <a:bodyPr anchorCtr="0" anchor="t" bIns="91425" lIns="91425" rIns="91425" tIns="91425"/>
          <a:lstStyle>
            <a:lvl1pPr indent="0" lvl="0" marL="0" rtl="0">
              <a:spcBef>
                <a:spcPts val="0"/>
              </a:spcBef>
              <a:buFont typeface="Arial"/>
              <a:buNone/>
              <a:defRPr/>
            </a:lvl1pPr>
            <a:lvl2pPr indent="0" lvl="1" marL="457200" rtl="0">
              <a:spcBef>
                <a:spcPts val="0"/>
              </a:spcBef>
              <a:buFont typeface="Arial"/>
              <a:buNone/>
              <a:defRPr/>
            </a:lvl2pPr>
            <a:lvl3pPr indent="0" lvl="2" marL="914400" rtl="0">
              <a:spcBef>
                <a:spcPts val="0"/>
              </a:spcBef>
              <a:buFont typeface="Arial"/>
              <a:buNone/>
              <a:defRPr/>
            </a:lvl3pPr>
            <a:lvl4pPr indent="0" lvl="3" marL="1371600" rtl="0">
              <a:spcBef>
                <a:spcPts val="0"/>
              </a:spcBef>
              <a:buFont typeface="Arial"/>
              <a:buNone/>
              <a:defRPr/>
            </a:lvl4pPr>
            <a:lvl5pPr indent="0" lvl="4" marL="1828800" rtl="0">
              <a:spcBef>
                <a:spcPts val="0"/>
              </a:spcBef>
              <a:buFont typeface="Arial"/>
              <a:buNone/>
              <a:defRPr/>
            </a:lvl5pPr>
            <a:lvl6pPr indent="0" lvl="5" marL="2286000" rtl="0">
              <a:spcBef>
                <a:spcPts val="0"/>
              </a:spcBef>
              <a:buFont typeface="Arial"/>
              <a:buNone/>
              <a:defRPr/>
            </a:lvl6pPr>
            <a:lvl7pPr indent="0" lvl="6" marL="2743200" rtl="0">
              <a:spcBef>
                <a:spcPts val="0"/>
              </a:spcBef>
              <a:buFont typeface="Arial"/>
              <a:buNone/>
              <a:defRPr/>
            </a:lvl7pPr>
            <a:lvl8pPr indent="0" lvl="7" marL="3200400" rtl="0">
              <a:spcBef>
                <a:spcPts val="0"/>
              </a:spcBef>
              <a:buFont typeface="Arial"/>
              <a:buNone/>
              <a:defRPr/>
            </a:lvl8pPr>
            <a:lvl9pPr indent="0" lvl="8" marL="3657600" rtl="0">
              <a:spcBef>
                <a:spcPts val="0"/>
              </a:spcBef>
              <a:buFont typeface="Arial"/>
              <a:buNone/>
              <a:defRPr/>
            </a:lvl9pPr>
          </a:lstStyle>
          <a:p/>
        </p:txBody>
      </p:sp>
      <p:sp>
        <p:nvSpPr>
          <p:cNvPr id="68" name="Shape 68"/>
          <p:cNvSpPr txBox="1"/>
          <p:nvPr>
            <p:ph idx="10" type="dt"/>
          </p:nvPr>
        </p:nvSpPr>
        <p:spPr>
          <a:xfrm>
            <a:off x="946150" y="4686300"/>
            <a:ext cx="1904999" cy="342899"/>
          </a:xfrm>
          <a:prstGeom prst="rect">
            <a:avLst/>
          </a:prstGeom>
          <a:noFill/>
          <a:ln>
            <a:noFill/>
          </a:ln>
        </p:spPr>
        <p:txBody>
          <a:bodyPr anchorCtr="0" anchor="t"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69" name="Shape 69"/>
          <p:cNvSpPr txBox="1"/>
          <p:nvPr>
            <p:ph idx="11" type="ftr"/>
          </p:nvPr>
        </p:nvSpPr>
        <p:spPr>
          <a:xfrm>
            <a:off x="3352800" y="4686300"/>
            <a:ext cx="2895600" cy="342899"/>
          </a:xfrm>
          <a:prstGeom prst="rect">
            <a:avLst/>
          </a:prstGeom>
          <a:noFill/>
          <a:ln>
            <a:noFill/>
          </a:ln>
        </p:spPr>
        <p:txBody>
          <a:bodyPr anchorCtr="0" anchor="t"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0" name="Shape 70"/>
          <p:cNvSpPr txBox="1"/>
          <p:nvPr>
            <p:ph idx="12" type="sldNum"/>
          </p:nvPr>
        </p:nvSpPr>
        <p:spPr>
          <a:xfrm>
            <a:off x="6705600" y="4686300"/>
            <a:ext cx="1904999" cy="342899"/>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fld id="{00000000-1234-1234-1234-123412341234}" type="slidenum">
              <a:rPr b="0" i="0" lang="en" sz="10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Imagen con título">
    <p:spTree>
      <p:nvGrpSpPr>
        <p:cNvPr id="71" name="Shape 71"/>
        <p:cNvGrpSpPr/>
        <p:nvPr/>
      </p:nvGrpSpPr>
      <p:grpSpPr>
        <a:xfrm>
          <a:off x="0" y="0"/>
          <a:ext cx="0" cy="0"/>
          <a:chOff x="0" y="0"/>
          <a:chExt cx="0" cy="0"/>
        </a:xfrm>
      </p:grpSpPr>
      <p:sp>
        <p:nvSpPr>
          <p:cNvPr id="72" name="Shape 72"/>
          <p:cNvSpPr txBox="1"/>
          <p:nvPr>
            <p:ph type="title"/>
          </p:nvPr>
        </p:nvSpPr>
        <p:spPr>
          <a:xfrm>
            <a:off x="1792288" y="3600450"/>
            <a:ext cx="5486399" cy="425099"/>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3" name="Shape 73"/>
          <p:cNvSpPr/>
          <p:nvPr>
            <p:ph idx="2" type="pic"/>
          </p:nvPr>
        </p:nvSpPr>
        <p:spPr>
          <a:xfrm>
            <a:off x="1792288" y="459581"/>
            <a:ext cx="5486399" cy="3086099"/>
          </a:xfrm>
          <a:prstGeom prst="rect">
            <a:avLst/>
          </a:prstGeom>
          <a:noFill/>
          <a:ln>
            <a:noFill/>
          </a:ln>
        </p:spPr>
      </p:sp>
      <p:sp>
        <p:nvSpPr>
          <p:cNvPr id="74" name="Shape 74"/>
          <p:cNvSpPr txBox="1"/>
          <p:nvPr>
            <p:ph idx="1" type="body"/>
          </p:nvPr>
        </p:nvSpPr>
        <p:spPr>
          <a:xfrm>
            <a:off x="1792288" y="4025503"/>
            <a:ext cx="5486399" cy="603599"/>
          </a:xfrm>
          <a:prstGeom prst="rect">
            <a:avLst/>
          </a:prstGeom>
          <a:noFill/>
          <a:ln>
            <a:noFill/>
          </a:ln>
        </p:spPr>
        <p:txBody>
          <a:bodyPr anchorCtr="0" anchor="t" bIns="91425" lIns="91425" rIns="91425" tIns="91425"/>
          <a:lstStyle>
            <a:lvl1pPr indent="0" lvl="0" marL="0" rtl="0">
              <a:spcBef>
                <a:spcPts val="0"/>
              </a:spcBef>
              <a:buFont typeface="Arial"/>
              <a:buNone/>
              <a:defRPr/>
            </a:lvl1pPr>
            <a:lvl2pPr indent="0" lvl="1" marL="457200" rtl="0">
              <a:spcBef>
                <a:spcPts val="0"/>
              </a:spcBef>
              <a:buFont typeface="Arial"/>
              <a:buNone/>
              <a:defRPr/>
            </a:lvl2pPr>
            <a:lvl3pPr indent="0" lvl="2" marL="914400" rtl="0">
              <a:spcBef>
                <a:spcPts val="0"/>
              </a:spcBef>
              <a:buFont typeface="Arial"/>
              <a:buNone/>
              <a:defRPr/>
            </a:lvl3pPr>
            <a:lvl4pPr indent="0" lvl="3" marL="1371600" rtl="0">
              <a:spcBef>
                <a:spcPts val="0"/>
              </a:spcBef>
              <a:buFont typeface="Arial"/>
              <a:buNone/>
              <a:defRPr/>
            </a:lvl4pPr>
            <a:lvl5pPr indent="0" lvl="4" marL="1828800" rtl="0">
              <a:spcBef>
                <a:spcPts val="0"/>
              </a:spcBef>
              <a:buFont typeface="Arial"/>
              <a:buNone/>
              <a:defRPr/>
            </a:lvl5pPr>
            <a:lvl6pPr indent="0" lvl="5" marL="2286000" rtl="0">
              <a:spcBef>
                <a:spcPts val="0"/>
              </a:spcBef>
              <a:buFont typeface="Arial"/>
              <a:buNone/>
              <a:defRPr/>
            </a:lvl6pPr>
            <a:lvl7pPr indent="0" lvl="6" marL="2743200" rtl="0">
              <a:spcBef>
                <a:spcPts val="0"/>
              </a:spcBef>
              <a:buFont typeface="Arial"/>
              <a:buNone/>
              <a:defRPr/>
            </a:lvl7pPr>
            <a:lvl8pPr indent="0" lvl="7" marL="3200400" rtl="0">
              <a:spcBef>
                <a:spcPts val="0"/>
              </a:spcBef>
              <a:buFont typeface="Arial"/>
              <a:buNone/>
              <a:defRPr/>
            </a:lvl8pPr>
            <a:lvl9pPr indent="0" lvl="8" marL="3657600" rtl="0">
              <a:spcBef>
                <a:spcPts val="0"/>
              </a:spcBef>
              <a:buFont typeface="Arial"/>
              <a:buNone/>
              <a:defRPr/>
            </a:lvl9pPr>
          </a:lstStyle>
          <a:p/>
        </p:txBody>
      </p:sp>
      <p:sp>
        <p:nvSpPr>
          <p:cNvPr id="75" name="Shape 75"/>
          <p:cNvSpPr txBox="1"/>
          <p:nvPr>
            <p:ph idx="10" type="dt"/>
          </p:nvPr>
        </p:nvSpPr>
        <p:spPr>
          <a:xfrm>
            <a:off x="946150" y="4686300"/>
            <a:ext cx="1904999" cy="342899"/>
          </a:xfrm>
          <a:prstGeom prst="rect">
            <a:avLst/>
          </a:prstGeom>
          <a:noFill/>
          <a:ln>
            <a:noFill/>
          </a:ln>
        </p:spPr>
        <p:txBody>
          <a:bodyPr anchorCtr="0" anchor="t"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6" name="Shape 76"/>
          <p:cNvSpPr txBox="1"/>
          <p:nvPr>
            <p:ph idx="11" type="ftr"/>
          </p:nvPr>
        </p:nvSpPr>
        <p:spPr>
          <a:xfrm>
            <a:off x="3352800" y="4686300"/>
            <a:ext cx="2895600" cy="342899"/>
          </a:xfrm>
          <a:prstGeom prst="rect">
            <a:avLst/>
          </a:prstGeom>
          <a:noFill/>
          <a:ln>
            <a:noFill/>
          </a:ln>
        </p:spPr>
        <p:txBody>
          <a:bodyPr anchorCtr="0" anchor="t"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7" name="Shape 77"/>
          <p:cNvSpPr txBox="1"/>
          <p:nvPr>
            <p:ph idx="12" type="sldNum"/>
          </p:nvPr>
        </p:nvSpPr>
        <p:spPr>
          <a:xfrm>
            <a:off x="6705600" y="4686300"/>
            <a:ext cx="1904999" cy="342899"/>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fld id="{00000000-1234-1234-1234-123412341234}" type="slidenum">
              <a:rPr b="0" i="0" lang="en" sz="10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ítulo y texto vertical">
    <p:spTree>
      <p:nvGrpSpPr>
        <p:cNvPr id="78" name="Shape 78"/>
        <p:cNvGrpSpPr/>
        <p:nvPr/>
      </p:nvGrpSpPr>
      <p:grpSpPr>
        <a:xfrm>
          <a:off x="0" y="0"/>
          <a:ext cx="0" cy="0"/>
          <a:chOff x="0" y="0"/>
          <a:chExt cx="0" cy="0"/>
        </a:xfrm>
      </p:grpSpPr>
      <p:sp>
        <p:nvSpPr>
          <p:cNvPr id="79" name="Shape 79"/>
          <p:cNvSpPr txBox="1"/>
          <p:nvPr>
            <p:ph type="title"/>
          </p:nvPr>
        </p:nvSpPr>
        <p:spPr>
          <a:xfrm>
            <a:off x="931862" y="72628"/>
            <a:ext cx="7157999" cy="1059599"/>
          </a:xfrm>
          <a:prstGeom prst="rect">
            <a:avLst/>
          </a:prstGeom>
          <a:noFill/>
          <a:ln>
            <a:noFill/>
          </a:ln>
        </p:spPr>
        <p:txBody>
          <a:bodyPr anchorCtr="0" anchor="b" bIns="91425" lIns="91425" rIns="91425" tIns="91425"/>
          <a:lstStyle>
            <a:lvl1pPr lvl="0" rtl="0" algn="l">
              <a:spcBef>
                <a:spcPts val="0"/>
              </a:spcBef>
              <a:spcAft>
                <a:spcPts val="0"/>
              </a:spcAft>
              <a:defRPr/>
            </a:lvl1pPr>
            <a:lvl2pPr lvl="1" rtl="0" algn="l">
              <a:spcBef>
                <a:spcPts val="0"/>
              </a:spcBef>
              <a:spcAft>
                <a:spcPts val="0"/>
              </a:spcAft>
              <a:defRPr/>
            </a:lvl2pPr>
            <a:lvl3pPr lvl="2" rtl="0" algn="l">
              <a:spcBef>
                <a:spcPts val="0"/>
              </a:spcBef>
              <a:spcAft>
                <a:spcPts val="0"/>
              </a:spcAft>
              <a:defRPr/>
            </a:lvl3pPr>
            <a:lvl4pPr lvl="3" rtl="0" algn="l">
              <a:spcBef>
                <a:spcPts val="0"/>
              </a:spcBef>
              <a:spcAft>
                <a:spcPts val="0"/>
              </a:spcAft>
              <a:defRPr/>
            </a:lvl4pPr>
            <a:lvl5pPr lvl="4" rtl="0" algn="l">
              <a:spcBef>
                <a:spcPts val="0"/>
              </a:spcBef>
              <a:spcAft>
                <a:spcPts val="0"/>
              </a:spcAft>
              <a:defRPr/>
            </a:lvl5pPr>
            <a:lvl6pPr lvl="5" marL="457200" rtl="0" algn="l">
              <a:spcBef>
                <a:spcPts val="0"/>
              </a:spcBef>
              <a:spcAft>
                <a:spcPts val="0"/>
              </a:spcAft>
              <a:defRPr/>
            </a:lvl6pPr>
            <a:lvl7pPr lvl="6" marL="914400" rtl="0" algn="l">
              <a:spcBef>
                <a:spcPts val="0"/>
              </a:spcBef>
              <a:spcAft>
                <a:spcPts val="0"/>
              </a:spcAft>
              <a:defRPr/>
            </a:lvl7pPr>
            <a:lvl8pPr lvl="7" marL="1371600" rtl="0" algn="l">
              <a:spcBef>
                <a:spcPts val="0"/>
              </a:spcBef>
              <a:spcAft>
                <a:spcPts val="0"/>
              </a:spcAft>
              <a:defRPr/>
            </a:lvl8pPr>
            <a:lvl9pPr lvl="8" marL="1828800" rtl="0" algn="l">
              <a:spcBef>
                <a:spcPts val="0"/>
              </a:spcBef>
              <a:spcAft>
                <a:spcPts val="0"/>
              </a:spcAft>
              <a:defRPr/>
            </a:lvl9pPr>
          </a:lstStyle>
          <a:p/>
        </p:txBody>
      </p:sp>
      <p:sp>
        <p:nvSpPr>
          <p:cNvPr id="80" name="Shape 80"/>
          <p:cNvSpPr txBox="1"/>
          <p:nvPr>
            <p:ph idx="1" type="body"/>
          </p:nvPr>
        </p:nvSpPr>
        <p:spPr>
          <a:xfrm rot="5400000">
            <a:off x="3236849" y="-801750"/>
            <a:ext cx="3086099" cy="7661400"/>
          </a:xfrm>
          <a:prstGeom prst="rect">
            <a:avLst/>
          </a:prstGeom>
          <a:noFill/>
          <a:ln>
            <a:noFill/>
          </a:ln>
        </p:spPr>
        <p:txBody>
          <a:bodyPr anchorCtr="0" anchor="t" bIns="91425" lIns="91425" rIns="91425" tIns="91425"/>
          <a:lstStyle>
            <a:lvl1pPr indent="-305435" lvl="0" marL="447675" rtl="0" algn="l">
              <a:spcBef>
                <a:spcPts val="640"/>
              </a:spcBef>
              <a:spcAft>
                <a:spcPts val="0"/>
              </a:spcAft>
              <a:buClr>
                <a:schemeClr val="accent1"/>
              </a:buClr>
              <a:buFont typeface="Noto Symbol"/>
              <a:buChar char="■"/>
              <a:defRPr/>
            </a:lvl1pPr>
            <a:lvl2pPr indent="-328930" lvl="1" marL="889000" rtl="0" algn="l">
              <a:spcBef>
                <a:spcPts val="560"/>
              </a:spcBef>
              <a:spcAft>
                <a:spcPts val="0"/>
              </a:spcAft>
              <a:buClr>
                <a:schemeClr val="hlink"/>
              </a:buClr>
              <a:buFont typeface="Noto Symbol"/>
              <a:buChar char="○"/>
              <a:defRPr/>
            </a:lvl2pPr>
            <a:lvl3pPr indent="-298132" lvl="2" marL="1293812" rtl="0" algn="l">
              <a:spcBef>
                <a:spcPts val="480"/>
              </a:spcBef>
              <a:spcAft>
                <a:spcPts val="0"/>
              </a:spcAft>
              <a:buClr>
                <a:schemeClr val="accent1"/>
              </a:buClr>
              <a:buFont typeface="Noto Symbol"/>
              <a:buChar char="■"/>
              <a:defRPr/>
            </a:lvl3pPr>
            <a:lvl4pPr indent="-290512" lvl="3" marL="1681162" rtl="0" algn="l">
              <a:spcBef>
                <a:spcPts val="400"/>
              </a:spcBef>
              <a:spcAft>
                <a:spcPts val="0"/>
              </a:spcAft>
              <a:buClr>
                <a:schemeClr val="hlink"/>
              </a:buClr>
              <a:buFont typeface="Noto Symbol"/>
              <a:buChar char="○"/>
              <a:defRPr/>
            </a:lvl4pPr>
            <a:lvl5pPr indent="-304800" lvl="4" marL="2070100" rtl="0" algn="l">
              <a:spcBef>
                <a:spcPts val="400"/>
              </a:spcBef>
              <a:spcAft>
                <a:spcPts val="0"/>
              </a:spcAft>
              <a:buClr>
                <a:schemeClr val="accent1"/>
              </a:buClr>
              <a:buFont typeface="Noto Symbol"/>
              <a:buChar char="■"/>
              <a:defRPr/>
            </a:lvl5pPr>
            <a:lvl6pPr indent="-304800" lvl="5" marL="2527300" rtl="0" algn="l">
              <a:spcBef>
                <a:spcPts val="400"/>
              </a:spcBef>
              <a:spcAft>
                <a:spcPts val="0"/>
              </a:spcAft>
              <a:buClr>
                <a:schemeClr val="accent1"/>
              </a:buClr>
              <a:buFont typeface="Noto Symbol"/>
              <a:buChar char="■"/>
              <a:defRPr/>
            </a:lvl6pPr>
            <a:lvl7pPr indent="-304800" lvl="6" marL="2984500" rtl="0" algn="l">
              <a:spcBef>
                <a:spcPts val="400"/>
              </a:spcBef>
              <a:spcAft>
                <a:spcPts val="0"/>
              </a:spcAft>
              <a:buClr>
                <a:schemeClr val="accent1"/>
              </a:buClr>
              <a:buFont typeface="Noto Symbol"/>
              <a:buChar char="■"/>
              <a:defRPr/>
            </a:lvl7pPr>
            <a:lvl8pPr indent="-304800" lvl="7" marL="3441700" rtl="0" algn="l">
              <a:spcBef>
                <a:spcPts val="400"/>
              </a:spcBef>
              <a:spcAft>
                <a:spcPts val="0"/>
              </a:spcAft>
              <a:buClr>
                <a:schemeClr val="accent1"/>
              </a:buClr>
              <a:buFont typeface="Noto Symbol"/>
              <a:buChar char="■"/>
              <a:defRPr/>
            </a:lvl8pPr>
            <a:lvl9pPr indent="-304800" lvl="8" marL="3898900" rtl="0" algn="l">
              <a:spcBef>
                <a:spcPts val="400"/>
              </a:spcBef>
              <a:spcAft>
                <a:spcPts val="0"/>
              </a:spcAft>
              <a:buClr>
                <a:schemeClr val="accent1"/>
              </a:buClr>
              <a:buFont typeface="Noto Symbol"/>
              <a:buChar char="■"/>
              <a:defRPr/>
            </a:lvl9pPr>
          </a:lstStyle>
          <a:p/>
        </p:txBody>
      </p:sp>
      <p:sp>
        <p:nvSpPr>
          <p:cNvPr id="81" name="Shape 81"/>
          <p:cNvSpPr txBox="1"/>
          <p:nvPr>
            <p:ph idx="10" type="dt"/>
          </p:nvPr>
        </p:nvSpPr>
        <p:spPr>
          <a:xfrm>
            <a:off x="946150" y="4686300"/>
            <a:ext cx="1904999" cy="342899"/>
          </a:xfrm>
          <a:prstGeom prst="rect">
            <a:avLst/>
          </a:prstGeom>
          <a:noFill/>
          <a:ln>
            <a:noFill/>
          </a:ln>
        </p:spPr>
        <p:txBody>
          <a:bodyPr anchorCtr="0" anchor="t"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2" name="Shape 82"/>
          <p:cNvSpPr txBox="1"/>
          <p:nvPr>
            <p:ph idx="11" type="ftr"/>
          </p:nvPr>
        </p:nvSpPr>
        <p:spPr>
          <a:xfrm>
            <a:off x="3352800" y="4686300"/>
            <a:ext cx="2895600" cy="342899"/>
          </a:xfrm>
          <a:prstGeom prst="rect">
            <a:avLst/>
          </a:prstGeom>
          <a:noFill/>
          <a:ln>
            <a:noFill/>
          </a:ln>
        </p:spPr>
        <p:txBody>
          <a:bodyPr anchorCtr="0" anchor="t"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3" name="Shape 83"/>
          <p:cNvSpPr txBox="1"/>
          <p:nvPr>
            <p:ph idx="12" type="sldNum"/>
          </p:nvPr>
        </p:nvSpPr>
        <p:spPr>
          <a:xfrm>
            <a:off x="6705600" y="4686300"/>
            <a:ext cx="1904999" cy="342899"/>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fld id="{00000000-1234-1234-1234-123412341234}" type="slidenum">
              <a:rPr b="0" i="0" lang="en" sz="1000" u="none" cap="none" strike="noStrike">
                <a:solidFill>
                  <a:schemeClr val="dk1"/>
                </a:solidFill>
                <a:latin typeface="Arial"/>
                <a:ea typeface="Arial"/>
                <a:cs typeface="Arial"/>
                <a:sym typeface="Arial"/>
              </a:rPr>
              <a:t>‹#›</a:t>
            </a:fld>
          </a:p>
        </p:txBody>
      </p:sp>
    </p:spTree>
  </p:cSld>
  <p:clrMapOvr>
    <a:masterClrMapping/>
  </p:clrMapOvr>
</p:sldLayout>
</file>

<file path=ppt/slideMasters/_rels/slideMaster.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slideLayout" Target="../slideLayouts/slideLayout.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p:nvPr/>
        </p:nvSpPr>
        <p:spPr>
          <a:xfrm>
            <a:off x="0" y="1033462"/>
            <a:ext cx="2133599" cy="76199"/>
          </a:xfrm>
          <a:prstGeom prst="rect">
            <a:avLst/>
          </a:prstGeom>
          <a:solidFill>
            <a:schemeClr val="accent2"/>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7" name="Shape 7"/>
          <p:cNvSpPr/>
          <p:nvPr/>
        </p:nvSpPr>
        <p:spPr>
          <a:xfrm>
            <a:off x="1447800" y="1033462"/>
            <a:ext cx="7239000" cy="76199"/>
          </a:xfrm>
          <a:prstGeom prst="rect">
            <a:avLst/>
          </a:prstGeom>
          <a:gradFill>
            <a:gsLst>
              <a:gs pos="0">
                <a:schemeClr val="accent2"/>
              </a:gs>
              <a:gs pos="100000">
                <a:schemeClr val="lt1"/>
              </a:gs>
            </a:gsLst>
            <a:lin ang="0" scaled="0"/>
          </a:gradFill>
          <a:ln>
            <a:noFill/>
          </a:ln>
        </p:spPr>
        <p:txBody>
          <a:bodyPr anchorCtr="0" anchor="ctr" bIns="45700" lIns="91425" rIns="91425"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8" name="Shape 8"/>
          <p:cNvSpPr txBox="1"/>
          <p:nvPr>
            <p:ph type="title"/>
          </p:nvPr>
        </p:nvSpPr>
        <p:spPr>
          <a:xfrm>
            <a:off x="931862" y="72628"/>
            <a:ext cx="7157999" cy="1059599"/>
          </a:xfrm>
          <a:prstGeom prst="rect">
            <a:avLst/>
          </a:prstGeom>
          <a:noFill/>
          <a:ln>
            <a:noFill/>
          </a:ln>
        </p:spPr>
        <p:txBody>
          <a:bodyPr anchorCtr="0" anchor="b" bIns="91425" lIns="91425" rIns="91425" tIns="91425"/>
          <a:lstStyle>
            <a:lvl1pPr indent="0" lvl="0" marL="0" marR="0" rtl="0" algn="l">
              <a:spcBef>
                <a:spcPts val="0"/>
              </a:spcBef>
              <a:spcAft>
                <a:spcPts val="0"/>
              </a:spcAft>
              <a:defRPr/>
            </a:lvl1pPr>
            <a:lvl2pPr indent="0" lvl="1" marL="0" marR="0" rtl="0" algn="l">
              <a:spcBef>
                <a:spcPts val="0"/>
              </a:spcBef>
              <a:spcAft>
                <a:spcPts val="0"/>
              </a:spcAft>
              <a:defRPr/>
            </a:lvl2pPr>
            <a:lvl3pPr indent="0" lvl="2" marL="0" marR="0" rtl="0" algn="l">
              <a:spcBef>
                <a:spcPts val="0"/>
              </a:spcBef>
              <a:spcAft>
                <a:spcPts val="0"/>
              </a:spcAft>
              <a:defRPr/>
            </a:lvl3pPr>
            <a:lvl4pPr indent="0" lvl="3" marL="0" marR="0" rtl="0" algn="l">
              <a:spcBef>
                <a:spcPts val="0"/>
              </a:spcBef>
              <a:spcAft>
                <a:spcPts val="0"/>
              </a:spcAft>
              <a:defRPr/>
            </a:lvl4pPr>
            <a:lvl5pPr indent="0" lvl="4" marL="0" marR="0" rtl="0" algn="l">
              <a:spcBef>
                <a:spcPts val="0"/>
              </a:spcBef>
              <a:spcAft>
                <a:spcPts val="0"/>
              </a:spcAft>
              <a:defRPr/>
            </a:lvl5pPr>
            <a:lvl6pPr indent="0" lvl="5" marL="457200" marR="0" rtl="0" algn="l">
              <a:spcBef>
                <a:spcPts val="0"/>
              </a:spcBef>
              <a:spcAft>
                <a:spcPts val="0"/>
              </a:spcAft>
              <a:defRPr/>
            </a:lvl6pPr>
            <a:lvl7pPr indent="0" lvl="6" marL="914400" marR="0" rtl="0" algn="l">
              <a:spcBef>
                <a:spcPts val="0"/>
              </a:spcBef>
              <a:spcAft>
                <a:spcPts val="0"/>
              </a:spcAft>
              <a:defRPr/>
            </a:lvl7pPr>
            <a:lvl8pPr indent="0" lvl="7" marL="1371600" marR="0" rtl="0" algn="l">
              <a:spcBef>
                <a:spcPts val="0"/>
              </a:spcBef>
              <a:spcAft>
                <a:spcPts val="0"/>
              </a:spcAft>
              <a:defRPr/>
            </a:lvl8pPr>
            <a:lvl9pPr indent="0" lvl="8" marL="1828800" marR="0" rtl="0" algn="l">
              <a:spcBef>
                <a:spcPts val="0"/>
              </a:spcBef>
              <a:spcAft>
                <a:spcPts val="0"/>
              </a:spcAft>
              <a:defRPr/>
            </a:lvl9pPr>
          </a:lstStyle>
          <a:p/>
        </p:txBody>
      </p:sp>
      <p:sp>
        <p:nvSpPr>
          <p:cNvPr id="9" name="Shape 9"/>
          <p:cNvSpPr txBox="1"/>
          <p:nvPr>
            <p:ph idx="1" type="body"/>
          </p:nvPr>
        </p:nvSpPr>
        <p:spPr>
          <a:xfrm>
            <a:off x="949325" y="1485900"/>
            <a:ext cx="7661400" cy="3086099"/>
          </a:xfrm>
          <a:prstGeom prst="rect">
            <a:avLst/>
          </a:prstGeom>
          <a:noFill/>
          <a:ln>
            <a:noFill/>
          </a:ln>
        </p:spPr>
        <p:txBody>
          <a:bodyPr anchorCtr="0" anchor="t" bIns="91425" lIns="91425" rIns="91425" tIns="91425"/>
          <a:lstStyle>
            <a:lvl1pPr indent="-305435" lvl="0" marL="447675" marR="0" rtl="0" algn="l">
              <a:spcBef>
                <a:spcPts val="640"/>
              </a:spcBef>
              <a:spcAft>
                <a:spcPts val="0"/>
              </a:spcAft>
              <a:buClr>
                <a:schemeClr val="accent1"/>
              </a:buClr>
              <a:buFont typeface="Noto Symbol"/>
              <a:buChar char="■"/>
              <a:defRPr/>
            </a:lvl1pPr>
            <a:lvl2pPr indent="-328930" lvl="1" marL="889000" marR="0" rtl="0" algn="l">
              <a:spcBef>
                <a:spcPts val="560"/>
              </a:spcBef>
              <a:spcAft>
                <a:spcPts val="0"/>
              </a:spcAft>
              <a:buClr>
                <a:schemeClr val="hlink"/>
              </a:buClr>
              <a:buFont typeface="Noto Symbol"/>
              <a:buChar char="○"/>
              <a:defRPr/>
            </a:lvl2pPr>
            <a:lvl3pPr indent="-298132" lvl="2" marL="1293812" marR="0" rtl="0" algn="l">
              <a:spcBef>
                <a:spcPts val="480"/>
              </a:spcBef>
              <a:spcAft>
                <a:spcPts val="0"/>
              </a:spcAft>
              <a:buClr>
                <a:schemeClr val="accent1"/>
              </a:buClr>
              <a:buFont typeface="Noto Symbol"/>
              <a:buChar char="■"/>
              <a:defRPr/>
            </a:lvl3pPr>
            <a:lvl4pPr indent="-290512" lvl="3" marL="1681162" marR="0" rtl="0" algn="l">
              <a:spcBef>
                <a:spcPts val="400"/>
              </a:spcBef>
              <a:spcAft>
                <a:spcPts val="0"/>
              </a:spcAft>
              <a:buClr>
                <a:schemeClr val="hlink"/>
              </a:buClr>
              <a:buFont typeface="Noto Symbol"/>
              <a:buChar char="○"/>
              <a:defRPr/>
            </a:lvl4pPr>
            <a:lvl5pPr indent="-304800" lvl="4" marL="2070100" marR="0" rtl="0" algn="l">
              <a:spcBef>
                <a:spcPts val="400"/>
              </a:spcBef>
              <a:spcAft>
                <a:spcPts val="0"/>
              </a:spcAft>
              <a:buClr>
                <a:schemeClr val="accent1"/>
              </a:buClr>
              <a:buFont typeface="Noto Symbol"/>
              <a:buChar char="■"/>
              <a:defRPr/>
            </a:lvl5pPr>
            <a:lvl6pPr indent="-304800" lvl="5" marL="2527300" marR="0" rtl="0" algn="l">
              <a:spcBef>
                <a:spcPts val="400"/>
              </a:spcBef>
              <a:spcAft>
                <a:spcPts val="0"/>
              </a:spcAft>
              <a:buClr>
                <a:schemeClr val="accent1"/>
              </a:buClr>
              <a:buFont typeface="Noto Symbol"/>
              <a:buChar char="■"/>
              <a:defRPr/>
            </a:lvl6pPr>
            <a:lvl7pPr indent="-304800" lvl="6" marL="2984500" marR="0" rtl="0" algn="l">
              <a:spcBef>
                <a:spcPts val="400"/>
              </a:spcBef>
              <a:spcAft>
                <a:spcPts val="0"/>
              </a:spcAft>
              <a:buClr>
                <a:schemeClr val="accent1"/>
              </a:buClr>
              <a:buFont typeface="Noto Symbol"/>
              <a:buChar char="■"/>
              <a:defRPr/>
            </a:lvl7pPr>
            <a:lvl8pPr indent="-304800" lvl="7" marL="3441700" marR="0" rtl="0" algn="l">
              <a:spcBef>
                <a:spcPts val="400"/>
              </a:spcBef>
              <a:spcAft>
                <a:spcPts val="0"/>
              </a:spcAft>
              <a:buClr>
                <a:schemeClr val="accent1"/>
              </a:buClr>
              <a:buFont typeface="Noto Symbol"/>
              <a:buChar char="■"/>
              <a:defRPr/>
            </a:lvl8pPr>
            <a:lvl9pPr indent="-304800" lvl="8" marL="3898900" marR="0" rtl="0" algn="l">
              <a:spcBef>
                <a:spcPts val="400"/>
              </a:spcBef>
              <a:spcAft>
                <a:spcPts val="0"/>
              </a:spcAft>
              <a:buClr>
                <a:schemeClr val="accent1"/>
              </a:buClr>
              <a:buFont typeface="Noto Symbol"/>
              <a:buChar char="■"/>
              <a:defRPr/>
            </a:lvl9pPr>
          </a:lstStyle>
          <a:p/>
        </p:txBody>
      </p:sp>
      <p:sp>
        <p:nvSpPr>
          <p:cNvPr id="10" name="Shape 10"/>
          <p:cNvSpPr txBox="1"/>
          <p:nvPr>
            <p:ph idx="10" type="dt"/>
          </p:nvPr>
        </p:nvSpPr>
        <p:spPr>
          <a:xfrm>
            <a:off x="946150" y="4686300"/>
            <a:ext cx="1904999" cy="342899"/>
          </a:xfrm>
          <a:prstGeom prst="rect">
            <a:avLst/>
          </a:prstGeom>
          <a:noFill/>
          <a:ln>
            <a:noFill/>
          </a:ln>
        </p:spPr>
        <p:txBody>
          <a:bodyPr anchorCtr="0" anchor="t"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1" name="Shape 11"/>
          <p:cNvSpPr txBox="1"/>
          <p:nvPr>
            <p:ph idx="11" type="ftr"/>
          </p:nvPr>
        </p:nvSpPr>
        <p:spPr>
          <a:xfrm>
            <a:off x="3352800" y="4686300"/>
            <a:ext cx="2895600" cy="342899"/>
          </a:xfrm>
          <a:prstGeom prst="rect">
            <a:avLst/>
          </a:prstGeom>
          <a:noFill/>
          <a:ln>
            <a:noFill/>
          </a:ln>
        </p:spPr>
        <p:txBody>
          <a:bodyPr anchorCtr="0" anchor="t"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12" name="Shape 12"/>
          <p:cNvSpPr txBox="1"/>
          <p:nvPr>
            <p:ph idx="12" type="sldNum"/>
          </p:nvPr>
        </p:nvSpPr>
        <p:spPr>
          <a:xfrm>
            <a:off x="6705600" y="4686300"/>
            <a:ext cx="1904999" cy="342899"/>
          </a:xfrm>
          <a:prstGeom prst="rect">
            <a:avLst/>
          </a:prstGeom>
          <a:noFill/>
          <a:ln>
            <a:noFill/>
          </a:ln>
        </p:spPr>
        <p:txBody>
          <a:bodyPr anchorCtr="0" anchor="t" bIns="45700" lIns="91425" rIns="91425" tIns="45700">
            <a:noAutofit/>
          </a:bodyPr>
          <a:lstStyle/>
          <a:p>
            <a:pPr indent="0" lvl="0" marL="0" marR="0" rtl="0" algn="r">
              <a:spcBef>
                <a:spcPts val="0"/>
              </a:spcBef>
              <a:buSzPct val="25000"/>
              <a:buNone/>
            </a:pPr>
            <a:fld id="{00000000-1234-1234-1234-123412341234}" type="slidenum">
              <a:rPr b="0" i="0" lang="en" sz="1000" u="none" cap="none" strike="noStrike">
                <a:solidFill>
                  <a:schemeClr val="dk1"/>
                </a:solidFill>
                <a:latin typeface="Arial"/>
                <a:ea typeface="Arial"/>
                <a:cs typeface="Arial"/>
                <a:sym typeface="Arial"/>
              </a:rPr>
              <a:t>‹#›</a:t>
            </a:fld>
          </a:p>
        </p:txBody>
      </p:sp>
      <p:sp>
        <p:nvSpPr>
          <p:cNvPr id="13" name="Shape 13"/>
          <p:cNvSpPr/>
          <p:nvPr/>
        </p:nvSpPr>
        <p:spPr>
          <a:xfrm>
            <a:off x="838200" y="421481"/>
            <a:ext cx="152400" cy="800100"/>
          </a:xfrm>
          <a:custGeom>
            <a:pathLst>
              <a:path extrusionOk="0" h="1000" w="1000">
                <a:moveTo>
                  <a:pt x="1000" y="1000"/>
                </a:moveTo>
                <a:lnTo>
                  <a:pt x="0" y="1000"/>
                </a:lnTo>
                <a:lnTo>
                  <a:pt x="0" y="0"/>
                </a:lnTo>
                <a:lnTo>
                  <a:pt x="1000" y="0"/>
                </a:lnTo>
              </a:path>
            </a:pathLst>
          </a:custGeom>
          <a:noFill/>
          <a:ln cap="flat" cmpd="sng" w="76200">
            <a:solidFill>
              <a:schemeClr val="dk2"/>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4" name="Shape 14"/>
          <p:cNvSpPr/>
          <p:nvPr/>
        </p:nvSpPr>
        <p:spPr>
          <a:xfrm>
            <a:off x="8262938" y="202406"/>
            <a:ext cx="152400" cy="804862"/>
          </a:xfrm>
          <a:custGeom>
            <a:pathLst>
              <a:path extrusionOk="0" h="1000" w="1000">
                <a:moveTo>
                  <a:pt x="0" y="0"/>
                </a:moveTo>
                <a:lnTo>
                  <a:pt x="1000" y="0"/>
                </a:lnTo>
                <a:lnTo>
                  <a:pt x="1000" y="1000"/>
                </a:lnTo>
                <a:lnTo>
                  <a:pt x="0" y="1000"/>
                </a:lnTo>
              </a:path>
            </a:pathLst>
          </a:custGeom>
          <a:noFill/>
          <a:ln cap="flat" cmpd="sng" w="76200">
            <a:solidFill>
              <a:schemeClr val="accent1"/>
            </a:solidFill>
            <a:prstDash val="solid"/>
            <a:miter/>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xml.rels><?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notesSlide" Target="../notesSlides/notesSlide.xml"/><Relationship Id="rId3" Type="http://schemas.openxmlformats.org/officeDocument/2006/relationships/image" Target="../media/image00.png"/></Relationships>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hyperlink" Target="http://api.jquery.com/category/effect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0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0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02.png"/><Relationship Id="rId4" Type="http://schemas.openxmlformats.org/officeDocument/2006/relationships/image" Target="../media/image0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api.jquery.com/category/effects/custom-effect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0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03.png"/><Relationship Id="rId4" Type="http://schemas.openxmlformats.org/officeDocument/2006/relationships/hyperlink" Target="http://api.jquery.com/animate/" TargetMode="External"/></Relationships>
</file>

<file path=ppt/slides/slide.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ctrTitle"/>
          </p:nvPr>
        </p:nvSpPr>
        <p:spPr>
          <a:xfrm>
            <a:off x="838200" y="1082278"/>
            <a:ext cx="7086600" cy="1200000"/>
          </a:xfrm>
          <a:prstGeom prst="rect">
            <a:avLst/>
          </a:prstGeom>
        </p:spPr>
        <p:txBody>
          <a:bodyPr anchorCtr="0" anchor="ctr" bIns="91425" lIns="91425" rIns="91425" tIns="91425">
            <a:noAutofit/>
          </a:bodyPr>
          <a:lstStyle/>
          <a:p>
            <a:pPr lvl="0">
              <a:spcBef>
                <a:spcPts val="0"/>
              </a:spcBef>
              <a:buNone/>
            </a:pPr>
            <a:r>
              <a:rPr lang="en" sz="3600"/>
              <a:t>Efectos</a:t>
            </a:r>
          </a:p>
        </p:txBody>
      </p:sp>
      <p:pic>
        <p:nvPicPr>
          <p:cNvPr id="99" name="Shape 99"/>
          <p:cNvPicPr preferRelativeResize="0"/>
          <p:nvPr/>
        </p:nvPicPr>
        <p:blipFill>
          <a:blip r:embed="rId3">
            <a:alphaModFix/>
          </a:blip>
          <a:stretch>
            <a:fillRect/>
          </a:stretch>
        </p:blipFill>
        <p:spPr>
          <a:xfrm>
            <a:off x="2355500" y="2575000"/>
            <a:ext cx="5695950" cy="2143125"/>
          </a:xfrm>
          <a:prstGeom prst="rect">
            <a:avLst/>
          </a:prstGeom>
          <a:noFill/>
          <a:ln>
            <a:noFill/>
          </a:ln>
        </p:spPr>
      </p:pic>
    </p:spTree>
  </p:cSld>
  <p:clrMapOvr>
    <a:masterClrMapping/>
  </p:clrMapOvr>
  <p:transition spd="slow">
    <p:cut/>
  </p:transition>
</p:sld>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1066800" y="205975"/>
            <a:ext cx="5551800" cy="857400"/>
          </a:xfrm>
          <a:prstGeom prst="rect">
            <a:avLst/>
          </a:prstGeom>
        </p:spPr>
        <p:txBody>
          <a:bodyPr anchorCtr="0" anchor="b" bIns="91425" lIns="91425" rIns="91425" tIns="91425">
            <a:noAutofit/>
          </a:bodyPr>
          <a:lstStyle/>
          <a:p>
            <a:pPr lvl="0">
              <a:spcBef>
                <a:spcPts val="0"/>
              </a:spcBef>
              <a:buNone/>
            </a:pPr>
            <a:r>
              <a:rPr lang="en" sz="3000"/>
              <a:t>Introducción</a:t>
            </a:r>
          </a:p>
        </p:txBody>
      </p:sp>
      <p:sp>
        <p:nvSpPr>
          <p:cNvPr id="105" name="Shape 105"/>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lnSpc>
                <a:spcPct val="150000"/>
              </a:lnSpc>
              <a:spcBef>
                <a:spcPts val="1100"/>
              </a:spcBef>
              <a:spcAft>
                <a:spcPts val="1100"/>
              </a:spcAft>
              <a:buClr>
                <a:srgbClr val="444444"/>
              </a:buClr>
              <a:buSzPct val="100000"/>
              <a:buFont typeface="Georgia"/>
            </a:pPr>
            <a:r>
              <a:rPr lang="en" sz="1800">
                <a:solidFill>
                  <a:srgbClr val="444444"/>
                </a:solidFill>
                <a:highlight>
                  <a:srgbClr val="FEFEFE"/>
                </a:highlight>
                <a:latin typeface="Georgia"/>
                <a:ea typeface="Georgia"/>
                <a:cs typeface="Georgia"/>
                <a:sym typeface="Georgia"/>
              </a:rPr>
              <a:t>Con jQuery, agregar efectos a una página es muy fácil.</a:t>
            </a:r>
          </a:p>
          <a:p>
            <a:pPr indent="-342900" lvl="0" marL="457200" rtl="0">
              <a:lnSpc>
                <a:spcPct val="150000"/>
              </a:lnSpc>
              <a:spcBef>
                <a:spcPts val="1100"/>
              </a:spcBef>
              <a:spcAft>
                <a:spcPts val="1100"/>
              </a:spcAft>
              <a:buClr>
                <a:srgbClr val="444444"/>
              </a:buClr>
              <a:buSzPct val="100000"/>
              <a:buFont typeface="Georgia"/>
            </a:pPr>
            <a:r>
              <a:rPr lang="en" sz="1800">
                <a:solidFill>
                  <a:srgbClr val="444444"/>
                </a:solidFill>
                <a:highlight>
                  <a:srgbClr val="FEFEFE"/>
                </a:highlight>
                <a:latin typeface="Georgia"/>
                <a:ea typeface="Georgia"/>
                <a:cs typeface="Georgia"/>
                <a:sym typeface="Georgia"/>
              </a:rPr>
              <a:t>Estos efectos poseen una configuración predeterminada pero también es posible proveerles parámetros personalizados.</a:t>
            </a:r>
          </a:p>
          <a:p>
            <a:pPr indent="-342900" lvl="0" marL="457200" rtl="0">
              <a:lnSpc>
                <a:spcPct val="150000"/>
              </a:lnSpc>
              <a:spcBef>
                <a:spcPts val="1100"/>
              </a:spcBef>
              <a:spcAft>
                <a:spcPts val="1100"/>
              </a:spcAft>
              <a:buClr>
                <a:srgbClr val="444444"/>
              </a:buClr>
              <a:buSzPct val="100000"/>
              <a:buFont typeface="Georgia"/>
            </a:pPr>
            <a:r>
              <a:rPr lang="en" sz="1800">
                <a:solidFill>
                  <a:srgbClr val="444444"/>
                </a:solidFill>
                <a:highlight>
                  <a:srgbClr val="FEFEFE"/>
                </a:highlight>
                <a:latin typeface="Georgia"/>
                <a:ea typeface="Georgia"/>
                <a:cs typeface="Georgia"/>
                <a:sym typeface="Georgia"/>
              </a:rPr>
              <a:t>Además es posible crear animaciones particulares estableciendo valores de propiedades CSS.</a:t>
            </a:r>
          </a:p>
          <a:p>
            <a:pPr indent="-342900" lvl="0" marL="457200" rtl="0">
              <a:lnSpc>
                <a:spcPct val="150000"/>
              </a:lnSpc>
              <a:spcBef>
                <a:spcPts val="1100"/>
              </a:spcBef>
              <a:spcAft>
                <a:spcPts val="1100"/>
              </a:spcAft>
              <a:buClr>
                <a:srgbClr val="444444"/>
              </a:buClr>
              <a:buSzPct val="100000"/>
              <a:buFont typeface="Georgia"/>
            </a:pPr>
            <a:r>
              <a:rPr lang="en" sz="1800">
                <a:solidFill>
                  <a:srgbClr val="444444"/>
                </a:solidFill>
                <a:highlight>
                  <a:srgbClr val="FEFEFE"/>
                </a:highlight>
                <a:latin typeface="Georgia"/>
                <a:ea typeface="Georgia"/>
                <a:cs typeface="Georgia"/>
                <a:sym typeface="Georgia"/>
              </a:rPr>
              <a:t>Para una completa documentación sobre los diferentes tipos de efectos: </a:t>
            </a:r>
            <a:r>
              <a:rPr lang="en" sz="1800">
                <a:solidFill>
                  <a:srgbClr val="0B0080"/>
                </a:solidFill>
                <a:highlight>
                  <a:srgbClr val="FEFEFE"/>
                </a:highlight>
                <a:latin typeface="Georgia"/>
                <a:ea typeface="Georgia"/>
                <a:cs typeface="Georgia"/>
                <a:sym typeface="Georgia"/>
                <a:hlinkClick r:id="rId3"/>
              </a:rPr>
              <a:t>http://api.jquery.com/category/effects/</a:t>
            </a:r>
            <a:r>
              <a:rPr lang="en" sz="1800">
                <a:solidFill>
                  <a:srgbClr val="444444"/>
                </a:solidFill>
                <a:highlight>
                  <a:srgbClr val="FEFEFE"/>
                </a:highlight>
                <a:latin typeface="Georgia"/>
                <a:ea typeface="Georgia"/>
                <a:cs typeface="Georgia"/>
                <a:sym typeface="Georgia"/>
              </a:rPr>
              <a:t>.</a:t>
            </a:r>
          </a:p>
          <a:p>
            <a:pPr lvl="0">
              <a:spcBef>
                <a:spcPts val="0"/>
              </a:spcBef>
              <a:buNone/>
            </a:pPr>
            <a:r>
              <a:t/>
            </a:r>
            <a:endParaRPr sz="1800"/>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931862" y="72628"/>
            <a:ext cx="7157999" cy="1059599"/>
          </a:xfrm>
          <a:prstGeom prst="rect">
            <a:avLst/>
          </a:prstGeom>
        </p:spPr>
        <p:txBody>
          <a:bodyPr anchorCtr="0" anchor="b" bIns="91425" lIns="91425" rIns="91425" tIns="91425">
            <a:noAutofit/>
          </a:bodyPr>
          <a:lstStyle/>
          <a:p>
            <a:pPr lvl="0" rtl="0">
              <a:spcBef>
                <a:spcPts val="1800"/>
              </a:spcBef>
              <a:spcAft>
                <a:spcPts val="400"/>
              </a:spcAft>
              <a:buNone/>
            </a:pPr>
            <a:r>
              <a:rPr lang="en" sz="3400">
                <a:solidFill>
                  <a:srgbClr val="111111"/>
                </a:solidFill>
                <a:highlight>
                  <a:srgbClr val="FEFEFE"/>
                </a:highlight>
                <a:latin typeface="Georgia"/>
                <a:ea typeface="Georgia"/>
                <a:cs typeface="Georgia"/>
                <a:sym typeface="Georgia"/>
              </a:rPr>
              <a:t>Control de los efectos</a:t>
            </a:r>
          </a:p>
        </p:txBody>
      </p:sp>
      <p:sp>
        <p:nvSpPr>
          <p:cNvPr id="164" name="Shape 164"/>
          <p:cNvSpPr txBox="1"/>
          <p:nvPr>
            <p:ph idx="1" type="body"/>
          </p:nvPr>
        </p:nvSpPr>
        <p:spPr>
          <a:xfrm>
            <a:off x="949325" y="1257300"/>
            <a:ext cx="7157999" cy="3086099"/>
          </a:xfrm>
          <a:prstGeom prst="rect">
            <a:avLst/>
          </a:prstGeom>
        </p:spPr>
        <p:txBody>
          <a:bodyPr anchorCtr="0" anchor="t" bIns="91425" lIns="91425" rIns="91425" tIns="91425">
            <a:noAutofit/>
          </a:bodyPr>
          <a:lstStyle/>
          <a:p>
            <a:pPr indent="-342900" lvl="0" marL="457200" rtl="0">
              <a:lnSpc>
                <a:spcPct val="133636"/>
              </a:lnSpc>
              <a:spcBef>
                <a:spcPts val="0"/>
              </a:spcBef>
              <a:buClr>
                <a:srgbClr val="313131"/>
              </a:buClr>
              <a:buSzPct val="100000"/>
              <a:buFont typeface="Georgia"/>
            </a:pPr>
            <a:r>
              <a:rPr lang="en" sz="1800">
                <a:solidFill>
                  <a:srgbClr val="313131"/>
                </a:solidFill>
                <a:highlight>
                  <a:srgbClr val="FFFFFF"/>
                </a:highlight>
                <a:latin typeface="Georgia"/>
                <a:ea typeface="Georgia"/>
                <a:cs typeface="Georgia"/>
                <a:sym typeface="Georgia"/>
              </a:rPr>
              <a:t>Cuando invocamos varias funciones de efectos de las disponibles en jQuery, éstas se van introduciendo en una cola de efectos predeterminada, llamada "fx".</a:t>
            </a:r>
          </a:p>
          <a:p>
            <a:pPr indent="-342900" lvl="0" marL="457200" rtl="0">
              <a:lnSpc>
                <a:spcPct val="133636"/>
              </a:lnSpc>
              <a:spcBef>
                <a:spcPts val="0"/>
              </a:spcBef>
              <a:buClr>
                <a:srgbClr val="313131"/>
              </a:buClr>
              <a:buSzPct val="100000"/>
              <a:buFont typeface="Georgia"/>
            </a:pPr>
            <a:r>
              <a:rPr lang="en" sz="1800">
                <a:solidFill>
                  <a:srgbClr val="313131"/>
                </a:solidFill>
                <a:highlight>
                  <a:srgbClr val="FFFFFF"/>
                </a:highlight>
                <a:latin typeface="Georgia"/>
                <a:ea typeface="Georgia"/>
                <a:cs typeface="Georgia"/>
                <a:sym typeface="Georgia"/>
              </a:rPr>
              <a:t>Cada elemento de la página tiene su propia cola de efectos predeterminada y funciona de manera automática.</a:t>
            </a:r>
          </a:p>
          <a:p>
            <a:pPr lvl="0" rtl="0">
              <a:spcBef>
                <a:spcPts val="0"/>
              </a:spcBef>
              <a:buNone/>
            </a:pPr>
            <a:r>
              <a:t/>
            </a:r>
            <a:endParaRPr sz="1800">
              <a:solidFill>
                <a:srgbClr val="444444"/>
              </a:solidFill>
              <a:highlight>
                <a:srgbClr val="FEFEFE"/>
              </a:highlight>
              <a:latin typeface="Georgia"/>
              <a:ea typeface="Georgia"/>
              <a:cs typeface="Georgia"/>
              <a:sym typeface="Georgia"/>
            </a:endParaRPr>
          </a:p>
        </p:txBody>
      </p:sp>
      <p:pic>
        <p:nvPicPr>
          <p:cNvPr id="165" name="Shape 165"/>
          <p:cNvPicPr preferRelativeResize="0"/>
          <p:nvPr/>
        </p:nvPicPr>
        <p:blipFill rotWithShape="1">
          <a:blip r:embed="rId3">
            <a:alphaModFix/>
          </a:blip>
          <a:srcRect b="39876" l="20389" r="63762" t="44377"/>
          <a:stretch/>
        </p:blipFill>
        <p:spPr>
          <a:xfrm>
            <a:off x="2657875" y="3235875"/>
            <a:ext cx="2496150" cy="1549976"/>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931862" y="72628"/>
            <a:ext cx="7157999" cy="1059599"/>
          </a:xfrm>
          <a:prstGeom prst="rect">
            <a:avLst/>
          </a:prstGeom>
        </p:spPr>
        <p:txBody>
          <a:bodyPr anchorCtr="0" anchor="b" bIns="91425" lIns="91425" rIns="91425" tIns="91425">
            <a:noAutofit/>
          </a:bodyPr>
          <a:lstStyle/>
          <a:p>
            <a:pPr lvl="0" rtl="0">
              <a:spcBef>
                <a:spcPts val="1800"/>
              </a:spcBef>
              <a:spcAft>
                <a:spcPts val="400"/>
              </a:spcAft>
              <a:buNone/>
            </a:pPr>
            <a:r>
              <a:rPr lang="en" sz="3400">
                <a:solidFill>
                  <a:srgbClr val="111111"/>
                </a:solidFill>
                <a:highlight>
                  <a:srgbClr val="FEFEFE"/>
                </a:highlight>
                <a:latin typeface="Georgia"/>
                <a:ea typeface="Georgia"/>
                <a:cs typeface="Georgia"/>
                <a:sym typeface="Georgia"/>
              </a:rPr>
              <a:t>Control de los efectos</a:t>
            </a:r>
          </a:p>
        </p:txBody>
      </p:sp>
      <p:sp>
        <p:nvSpPr>
          <p:cNvPr id="171" name="Shape 171"/>
          <p:cNvSpPr txBox="1"/>
          <p:nvPr>
            <p:ph idx="1" type="body"/>
          </p:nvPr>
        </p:nvSpPr>
        <p:spPr>
          <a:xfrm>
            <a:off x="949325" y="1257300"/>
            <a:ext cx="7157999" cy="3086099"/>
          </a:xfrm>
          <a:prstGeom prst="rect">
            <a:avLst/>
          </a:prstGeom>
        </p:spPr>
        <p:txBody>
          <a:bodyPr anchorCtr="0" anchor="t" bIns="91425" lIns="91425" rIns="91425" tIns="91425">
            <a:noAutofit/>
          </a:bodyPr>
          <a:lstStyle/>
          <a:p>
            <a:pPr indent="-342900" lvl="0" marL="457200" rtl="0">
              <a:spcBef>
                <a:spcPts val="0"/>
              </a:spcBef>
              <a:buClr>
                <a:srgbClr val="313131"/>
              </a:buClr>
              <a:buSzPct val="100000"/>
              <a:buFont typeface="Georgia"/>
            </a:pPr>
            <a:r>
              <a:rPr lang="en" sz="1800">
                <a:solidFill>
                  <a:srgbClr val="313131"/>
                </a:solidFill>
                <a:highlight>
                  <a:srgbClr val="FFFFFF"/>
                </a:highlight>
                <a:latin typeface="Georgia"/>
                <a:ea typeface="Georgia"/>
                <a:cs typeface="Georgia"/>
                <a:sym typeface="Georgia"/>
              </a:rPr>
              <a:t>Las funciones de efectos, una detrás de otra, se invocan en un instante, pero se espera que acabe la anterior antes de comenzar la siguiente. Por suerte, jQuery hace todo por su cuenta para gestionar esta cola.</a:t>
            </a:r>
          </a:p>
          <a:p>
            <a:pPr indent="-342900" lvl="0" marL="457200" rtl="0">
              <a:spcBef>
                <a:spcPts val="0"/>
              </a:spcBef>
              <a:buClr>
                <a:srgbClr val="313131"/>
              </a:buClr>
              <a:buSzPct val="100000"/>
              <a:buFont typeface="Georgia"/>
            </a:pPr>
            <a:r>
              <a:rPr lang="en" sz="1800">
                <a:solidFill>
                  <a:srgbClr val="313131"/>
                </a:solidFill>
                <a:highlight>
                  <a:srgbClr val="FFFFFF"/>
                </a:highlight>
                <a:latin typeface="Georgia"/>
                <a:ea typeface="Georgia"/>
                <a:cs typeface="Georgia"/>
                <a:sym typeface="Georgia"/>
              </a:rPr>
              <a:t>Cada elemento de la página tiene su propia cola de efectos y, aunque incluso podríamos crear otras colas de efectos para el mismo elemento, en la mayoría de los casos tendremos suficiente con la cola por defecto ya implementada.</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931862" y="72628"/>
            <a:ext cx="7157999" cy="1059599"/>
          </a:xfrm>
          <a:prstGeom prst="rect">
            <a:avLst/>
          </a:prstGeom>
        </p:spPr>
        <p:txBody>
          <a:bodyPr anchorCtr="0" anchor="b" bIns="91425" lIns="91425" rIns="91425" tIns="91425">
            <a:noAutofit/>
          </a:bodyPr>
          <a:lstStyle/>
          <a:p>
            <a:pPr lvl="0" rtl="0">
              <a:spcBef>
                <a:spcPts val="1800"/>
              </a:spcBef>
              <a:spcAft>
                <a:spcPts val="400"/>
              </a:spcAft>
              <a:buNone/>
            </a:pPr>
            <a:r>
              <a:rPr lang="en" sz="3400">
                <a:solidFill>
                  <a:srgbClr val="111111"/>
                </a:solidFill>
                <a:highlight>
                  <a:srgbClr val="FEFEFE"/>
                </a:highlight>
                <a:latin typeface="Georgia"/>
                <a:ea typeface="Georgia"/>
                <a:cs typeface="Georgia"/>
                <a:sym typeface="Georgia"/>
              </a:rPr>
              <a:t>Control de los efectos (bucle)</a:t>
            </a:r>
          </a:p>
        </p:txBody>
      </p:sp>
      <p:sp>
        <p:nvSpPr>
          <p:cNvPr id="177" name="Shape 177"/>
          <p:cNvSpPr txBox="1"/>
          <p:nvPr/>
        </p:nvSpPr>
        <p:spPr>
          <a:xfrm>
            <a:off x="702950" y="1425900"/>
            <a:ext cx="3646499" cy="3000000"/>
          </a:xfrm>
          <a:prstGeom prst="rect">
            <a:avLst/>
          </a:prstGeom>
          <a:noFill/>
          <a:ln>
            <a:noFill/>
          </a:ln>
        </p:spPr>
        <p:txBody>
          <a:bodyPr anchorCtr="0" anchor="ctr" bIns="91425" lIns="91425" rIns="91425" tIns="91425">
            <a:noAutofit/>
          </a:bodyPr>
          <a:lstStyle/>
          <a:p>
            <a:pPr lvl="0" rtl="0">
              <a:spcBef>
                <a:spcPts val="0"/>
              </a:spcBef>
              <a:buNone/>
            </a:pPr>
            <a:r>
              <a:rPr lang="en" sz="1200">
                <a:solidFill>
                  <a:srgbClr val="660000"/>
                </a:solidFill>
                <a:highlight>
                  <a:srgbClr val="FFFFFF"/>
                </a:highlight>
                <a:latin typeface="Verdana"/>
                <a:ea typeface="Verdana"/>
                <a:cs typeface="Verdana"/>
                <a:sym typeface="Verdana"/>
              </a:rPr>
              <a:t>function colaEfectos(){</a:t>
            </a:r>
          </a:p>
          <a:p>
            <a:pPr lvl="0" rtl="0">
              <a:spcBef>
                <a:spcPts val="0"/>
              </a:spcBef>
              <a:buNone/>
            </a:pPr>
            <a:r>
              <a:rPr lang="en" sz="1200">
                <a:solidFill>
                  <a:srgbClr val="660000"/>
                </a:solidFill>
                <a:highlight>
                  <a:srgbClr val="FFFFFF"/>
                </a:highlight>
                <a:latin typeface="Verdana"/>
                <a:ea typeface="Verdana"/>
                <a:cs typeface="Verdana"/>
                <a:sym typeface="Verdana"/>
              </a:rPr>
              <a:t>   capa = $("#micapa");</a:t>
            </a:r>
          </a:p>
          <a:p>
            <a:pPr lvl="0" rtl="0">
              <a:spcBef>
                <a:spcPts val="0"/>
              </a:spcBef>
              <a:buNone/>
            </a:pPr>
            <a:r>
              <a:rPr lang="en" sz="1200">
                <a:solidFill>
                  <a:srgbClr val="660000"/>
                </a:solidFill>
                <a:highlight>
                  <a:srgbClr val="FFFFFF"/>
                </a:highlight>
                <a:latin typeface="Verdana"/>
                <a:ea typeface="Verdana"/>
                <a:cs typeface="Verdana"/>
                <a:sym typeface="Verdana"/>
              </a:rPr>
              <a:t>   capa.animate({</a:t>
            </a:r>
          </a:p>
          <a:p>
            <a:pPr lvl="0" rtl="0">
              <a:spcBef>
                <a:spcPts val="0"/>
              </a:spcBef>
              <a:buNone/>
            </a:pPr>
            <a:r>
              <a:rPr lang="en" sz="1200">
                <a:solidFill>
                  <a:srgbClr val="660000"/>
                </a:solidFill>
                <a:highlight>
                  <a:srgbClr val="FFFFFF"/>
                </a:highlight>
                <a:latin typeface="Verdana"/>
                <a:ea typeface="Verdana"/>
                <a:cs typeface="Verdana"/>
                <a:sym typeface="Verdana"/>
              </a:rPr>
              <a:t>      "font-size": "1.5em"</a:t>
            </a:r>
          </a:p>
          <a:p>
            <a:pPr lvl="0" rtl="0">
              <a:spcBef>
                <a:spcPts val="0"/>
              </a:spcBef>
              <a:buNone/>
            </a:pPr>
            <a:r>
              <a:rPr lang="en" sz="1200">
                <a:solidFill>
                  <a:srgbClr val="660000"/>
                </a:solidFill>
                <a:highlight>
                  <a:srgbClr val="FFFFFF"/>
                </a:highlight>
                <a:latin typeface="Verdana"/>
                <a:ea typeface="Verdana"/>
                <a:cs typeface="Verdana"/>
                <a:sym typeface="Verdana"/>
              </a:rPr>
              <a:t>   }, 2000);</a:t>
            </a:r>
          </a:p>
          <a:p>
            <a:pPr lvl="0" rtl="0">
              <a:spcBef>
                <a:spcPts val="0"/>
              </a:spcBef>
              <a:buNone/>
            </a:pPr>
            <a:r>
              <a:rPr lang="en" sz="1200">
                <a:solidFill>
                  <a:srgbClr val="660000"/>
                </a:solidFill>
                <a:highlight>
                  <a:srgbClr val="FFFFFF"/>
                </a:highlight>
                <a:latin typeface="Verdana"/>
                <a:ea typeface="Verdana"/>
                <a:cs typeface="Verdana"/>
                <a:sym typeface="Verdana"/>
              </a:rPr>
              <a:t>   capa.hide(1000);</a:t>
            </a:r>
          </a:p>
          <a:p>
            <a:pPr lvl="0" rtl="0">
              <a:spcBef>
                <a:spcPts val="0"/>
              </a:spcBef>
              <a:buNone/>
            </a:pPr>
            <a:r>
              <a:rPr lang="en" sz="1200">
                <a:solidFill>
                  <a:srgbClr val="660000"/>
                </a:solidFill>
                <a:highlight>
                  <a:srgbClr val="FFFFFF"/>
                </a:highlight>
                <a:latin typeface="Verdana"/>
                <a:ea typeface="Verdana"/>
                <a:cs typeface="Verdana"/>
                <a:sym typeface="Verdana"/>
              </a:rPr>
              <a:t>   capa.show(1000);</a:t>
            </a:r>
          </a:p>
          <a:p>
            <a:pPr lvl="0" rtl="0">
              <a:spcBef>
                <a:spcPts val="0"/>
              </a:spcBef>
              <a:buNone/>
            </a:pPr>
            <a:r>
              <a:rPr lang="en" sz="1200">
                <a:solidFill>
                  <a:srgbClr val="660000"/>
                </a:solidFill>
                <a:highlight>
                  <a:srgbClr val="FFFFFF"/>
                </a:highlight>
                <a:latin typeface="Verdana"/>
                <a:ea typeface="Verdana"/>
                <a:cs typeface="Verdana"/>
                <a:sym typeface="Verdana"/>
              </a:rPr>
              <a:t>   capa.animate({</a:t>
            </a:r>
          </a:p>
          <a:p>
            <a:pPr lvl="0" rtl="0">
              <a:spcBef>
                <a:spcPts val="0"/>
              </a:spcBef>
              <a:buNone/>
            </a:pPr>
            <a:r>
              <a:rPr lang="en" sz="1200">
                <a:solidFill>
                  <a:srgbClr val="660000"/>
                </a:solidFill>
                <a:highlight>
                  <a:srgbClr val="FFFFFF"/>
                </a:highlight>
                <a:latin typeface="Verdana"/>
                <a:ea typeface="Verdana"/>
                <a:cs typeface="Verdana"/>
                <a:sym typeface="Verdana"/>
              </a:rPr>
              <a:t>      "left": "350px",</a:t>
            </a:r>
          </a:p>
          <a:p>
            <a:pPr lvl="0" rtl="0">
              <a:spcBef>
                <a:spcPts val="0"/>
              </a:spcBef>
              <a:buNone/>
            </a:pPr>
            <a:r>
              <a:rPr lang="en" sz="1200">
                <a:solidFill>
                  <a:srgbClr val="660000"/>
                </a:solidFill>
                <a:highlight>
                  <a:srgbClr val="FFFFFF"/>
                </a:highlight>
                <a:latin typeface="Verdana"/>
                <a:ea typeface="Verdana"/>
                <a:cs typeface="Verdana"/>
                <a:sym typeface="Verdana"/>
              </a:rPr>
              <a:t>      "top": "50px"</a:t>
            </a:r>
          </a:p>
          <a:p>
            <a:pPr lvl="0" rtl="0">
              <a:spcBef>
                <a:spcPts val="0"/>
              </a:spcBef>
              <a:buNone/>
            </a:pPr>
            <a:r>
              <a:rPr lang="en" sz="1200">
                <a:solidFill>
                  <a:srgbClr val="660000"/>
                </a:solidFill>
                <a:highlight>
                  <a:srgbClr val="FFFFFF"/>
                </a:highlight>
                <a:latin typeface="Verdana"/>
                <a:ea typeface="Verdana"/>
                <a:cs typeface="Verdana"/>
                <a:sym typeface="Verdana"/>
              </a:rPr>
              <a:t>   },1500);</a:t>
            </a:r>
          </a:p>
          <a:p>
            <a:pPr lvl="0" rtl="0">
              <a:spcBef>
                <a:spcPts val="0"/>
              </a:spcBef>
              <a:buNone/>
            </a:pPr>
            <a:r>
              <a:rPr lang="en" sz="1200">
                <a:solidFill>
                  <a:srgbClr val="660000"/>
                </a:solidFill>
                <a:highlight>
                  <a:srgbClr val="FFFFFF"/>
                </a:highlight>
                <a:latin typeface="Verdana"/>
                <a:ea typeface="Verdana"/>
                <a:cs typeface="Verdana"/>
                <a:sym typeface="Verdana"/>
              </a:rPr>
              <a:t>   capa.animate({</a:t>
            </a:r>
          </a:p>
          <a:p>
            <a:pPr lvl="0" rtl="0">
              <a:spcBef>
                <a:spcPts val="0"/>
              </a:spcBef>
              <a:buNone/>
            </a:pPr>
            <a:r>
              <a:rPr lang="en" sz="1200">
                <a:solidFill>
                  <a:srgbClr val="660000"/>
                </a:solidFill>
                <a:highlight>
                  <a:srgbClr val="FFFFFF"/>
                </a:highlight>
                <a:latin typeface="Verdana"/>
                <a:ea typeface="Verdana"/>
                <a:cs typeface="Verdana"/>
                <a:sym typeface="Verdana"/>
              </a:rPr>
              <a:t>      "left": "100px",</a:t>
            </a:r>
          </a:p>
          <a:p>
            <a:pPr lvl="0" rtl="0">
              <a:spcBef>
                <a:spcPts val="0"/>
              </a:spcBef>
              <a:buNone/>
            </a:pPr>
            <a:r>
              <a:rPr lang="en" sz="1200">
                <a:solidFill>
                  <a:srgbClr val="660000"/>
                </a:solidFill>
                <a:highlight>
                  <a:srgbClr val="FFFFFF"/>
                </a:highlight>
                <a:latin typeface="Verdana"/>
                <a:ea typeface="Verdana"/>
                <a:cs typeface="Verdana"/>
                <a:sym typeface="Verdana"/>
              </a:rPr>
              <a:t>      "top": "20px"</a:t>
            </a:r>
          </a:p>
          <a:p>
            <a:pPr lvl="0" rtl="0">
              <a:spcBef>
                <a:spcPts val="0"/>
              </a:spcBef>
              <a:buNone/>
            </a:pPr>
            <a:r>
              <a:rPr lang="en" sz="1200">
                <a:solidFill>
                  <a:srgbClr val="660000"/>
                </a:solidFill>
                <a:highlight>
                  <a:srgbClr val="FFFFFF"/>
                </a:highlight>
                <a:latin typeface="Verdana"/>
                <a:ea typeface="Verdana"/>
                <a:cs typeface="Verdana"/>
                <a:sym typeface="Verdana"/>
              </a:rPr>
              <a:t>   }, 1500, colaEfectos);</a:t>
            </a:r>
          </a:p>
          <a:p>
            <a:pPr lvl="0" rtl="0">
              <a:spcBef>
                <a:spcPts val="0"/>
              </a:spcBef>
              <a:buNone/>
            </a:pPr>
            <a:r>
              <a:rPr lang="en" sz="1200">
                <a:solidFill>
                  <a:srgbClr val="660000"/>
                </a:solidFill>
                <a:highlight>
                  <a:srgbClr val="FFFFFF"/>
                </a:highlight>
                <a:latin typeface="Verdana"/>
                <a:ea typeface="Verdana"/>
                <a:cs typeface="Verdana"/>
                <a:sym typeface="Verdana"/>
              </a:rPr>
              <a:t>}</a:t>
            </a:r>
          </a:p>
        </p:txBody>
      </p:sp>
      <p:sp>
        <p:nvSpPr>
          <p:cNvPr id="178" name="Shape 178"/>
          <p:cNvSpPr txBox="1"/>
          <p:nvPr/>
        </p:nvSpPr>
        <p:spPr>
          <a:xfrm>
            <a:off x="3176450" y="1053525"/>
            <a:ext cx="4648199" cy="3000000"/>
          </a:xfrm>
          <a:prstGeom prst="rect">
            <a:avLst/>
          </a:prstGeom>
          <a:noFill/>
          <a:ln>
            <a:noFill/>
          </a:ln>
        </p:spPr>
        <p:txBody>
          <a:bodyPr anchorCtr="0" anchor="ctr" bIns="91425" lIns="91425" rIns="91425" tIns="91425">
            <a:noAutofit/>
          </a:bodyPr>
          <a:lstStyle/>
          <a:p>
            <a:pPr lvl="0" rtl="0">
              <a:spcBef>
                <a:spcPts val="0"/>
              </a:spcBef>
              <a:buNone/>
            </a:pPr>
            <a:r>
              <a:rPr lang="en" sz="1800">
                <a:solidFill>
                  <a:srgbClr val="313131"/>
                </a:solidFill>
                <a:highlight>
                  <a:srgbClr val="FFFFFF"/>
                </a:highlight>
                <a:latin typeface="Georgia"/>
                <a:ea typeface="Georgia"/>
                <a:cs typeface="Georgia"/>
                <a:sym typeface="Georgia"/>
              </a:rPr>
              <a:t> La última de las funciones de efecto invocadas hace una llamada a esta misma función, por medio de un callback, por lo que, cuando terminen de realizarse todos los efectos, se volverá a invocar a la función y se producirá así un bucle infinito, donde se repetirá todo el tiempo la misma secuencia de efectos.</a:t>
            </a:r>
          </a:p>
        </p:txBody>
      </p:sp>
      <p:cxnSp>
        <p:nvCxnSpPr>
          <p:cNvPr id="179" name="Shape 179"/>
          <p:cNvCxnSpPr/>
          <p:nvPr/>
        </p:nvCxnSpPr>
        <p:spPr>
          <a:xfrm flipH="1">
            <a:off x="2757424" y="3804175"/>
            <a:ext cx="1958400" cy="314999"/>
          </a:xfrm>
          <a:prstGeom prst="straightConnector1">
            <a:avLst/>
          </a:prstGeom>
          <a:noFill/>
          <a:ln cap="flat" cmpd="sng" w="38100">
            <a:solidFill>
              <a:schemeClr val="dk2"/>
            </a:solidFill>
            <a:prstDash val="solid"/>
            <a:round/>
            <a:headEnd len="lg" w="lg" type="none"/>
            <a:tailEnd len="lg" w="lg" type="triangle"/>
          </a:ln>
        </p:spPr>
      </p:cxn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931862" y="72628"/>
            <a:ext cx="7157999" cy="1059599"/>
          </a:xfrm>
          <a:prstGeom prst="rect">
            <a:avLst/>
          </a:prstGeom>
        </p:spPr>
        <p:txBody>
          <a:bodyPr anchorCtr="0" anchor="b" bIns="91425" lIns="91425" rIns="91425" tIns="91425">
            <a:noAutofit/>
          </a:bodyPr>
          <a:lstStyle/>
          <a:p>
            <a:pPr lvl="0" rtl="0">
              <a:spcBef>
                <a:spcPts val="1800"/>
              </a:spcBef>
              <a:spcAft>
                <a:spcPts val="400"/>
              </a:spcAft>
              <a:buNone/>
            </a:pPr>
            <a:r>
              <a:rPr lang="en" sz="3400">
                <a:solidFill>
                  <a:srgbClr val="111111"/>
                </a:solidFill>
                <a:highlight>
                  <a:srgbClr val="FEFEFE"/>
                </a:highlight>
                <a:latin typeface="Georgia"/>
                <a:ea typeface="Georgia"/>
                <a:cs typeface="Georgia"/>
                <a:sym typeface="Georgia"/>
              </a:rPr>
              <a:t>Control de los efectos (stop, delay)</a:t>
            </a:r>
          </a:p>
        </p:txBody>
      </p:sp>
      <p:sp>
        <p:nvSpPr>
          <p:cNvPr id="185" name="Shape 185"/>
          <p:cNvSpPr txBox="1"/>
          <p:nvPr>
            <p:ph idx="1" type="body"/>
          </p:nvPr>
        </p:nvSpPr>
        <p:spPr>
          <a:xfrm>
            <a:off x="949325" y="1485900"/>
            <a:ext cx="7157999" cy="3086099"/>
          </a:xfrm>
          <a:prstGeom prst="rect">
            <a:avLst/>
          </a:prstGeom>
        </p:spPr>
        <p:txBody>
          <a:bodyPr anchorCtr="0" anchor="t" bIns="91425" lIns="91425" rIns="91425" tIns="91425">
            <a:noAutofit/>
          </a:bodyPr>
          <a:lstStyle/>
          <a:p>
            <a:pPr indent="-69850" lvl="0" marL="0" rtl="0">
              <a:lnSpc>
                <a:spcPct val="150000"/>
              </a:lnSpc>
              <a:spcBef>
                <a:spcPts val="1100"/>
              </a:spcBef>
              <a:spcAft>
                <a:spcPts val="1100"/>
              </a:spcAft>
              <a:buClr>
                <a:schemeClr val="dk2"/>
              </a:buClr>
              <a:buSzPct val="61111"/>
              <a:buFont typeface="Arial"/>
              <a:buNone/>
            </a:pPr>
            <a:r>
              <a:rPr lang="en" sz="1800">
                <a:solidFill>
                  <a:srgbClr val="444444"/>
                </a:solidFill>
                <a:highlight>
                  <a:srgbClr val="FEFEFE"/>
                </a:highlight>
                <a:latin typeface="Georgia"/>
                <a:ea typeface="Georgia"/>
                <a:cs typeface="Georgia"/>
                <a:sym typeface="Georgia"/>
              </a:rPr>
              <a:t>jQuery provee varias herramientas para el manejo de animaciones.</a:t>
            </a:r>
          </a:p>
          <a:p>
            <a:pPr indent="-69850" lvl="0" marL="0" rtl="0">
              <a:lnSpc>
                <a:spcPct val="100000"/>
              </a:lnSpc>
              <a:spcBef>
                <a:spcPts val="0"/>
              </a:spcBef>
              <a:buClr>
                <a:schemeClr val="dk2"/>
              </a:buClr>
              <a:buSzPct val="61111"/>
              <a:buFont typeface="Arial"/>
              <a:buNone/>
            </a:pPr>
            <a:r>
              <a:rPr lang="en" sz="1800">
                <a:solidFill>
                  <a:srgbClr val="444444"/>
                </a:solidFill>
                <a:highlight>
                  <a:srgbClr val="FEFEFE"/>
                </a:highlight>
                <a:latin typeface="Georgia"/>
                <a:ea typeface="Georgia"/>
                <a:cs typeface="Georgia"/>
                <a:sym typeface="Georgia"/>
              </a:rPr>
              <a:t>$.fn.stop (clearQueue, jumpToEnd)</a:t>
            </a:r>
          </a:p>
          <a:p>
            <a:pPr indent="0" lvl="0" marL="304800" rtl="0">
              <a:lnSpc>
                <a:spcPct val="100000"/>
              </a:lnSpc>
              <a:spcBef>
                <a:spcPts val="0"/>
              </a:spcBef>
              <a:buNone/>
            </a:pPr>
            <a:r>
              <a:rPr lang="en" sz="1800">
                <a:solidFill>
                  <a:srgbClr val="444444"/>
                </a:solidFill>
                <a:highlight>
                  <a:srgbClr val="FEFEFE"/>
                </a:highlight>
                <a:latin typeface="Georgia"/>
                <a:ea typeface="Georgia"/>
                <a:cs typeface="Georgia"/>
                <a:sym typeface="Georgia"/>
              </a:rPr>
              <a:t>Detiene las animaciones que se están realizando en el elemento seleccionado.</a:t>
            </a:r>
          </a:p>
          <a:p>
            <a:pPr indent="-69850" lvl="0" marL="304800" rtl="0">
              <a:lnSpc>
                <a:spcPct val="100000"/>
              </a:lnSpc>
              <a:spcBef>
                <a:spcPts val="0"/>
              </a:spcBef>
              <a:buClr>
                <a:schemeClr val="dk2"/>
              </a:buClr>
              <a:buSzPct val="183333"/>
              <a:buFont typeface="Arial"/>
              <a:buNone/>
            </a:pPr>
            <a:r>
              <a:t/>
            </a:r>
            <a:endParaRPr sz="600">
              <a:solidFill>
                <a:srgbClr val="444444"/>
              </a:solidFill>
              <a:highlight>
                <a:srgbClr val="FEFEFE"/>
              </a:highlight>
              <a:latin typeface="Georgia"/>
              <a:ea typeface="Georgia"/>
              <a:cs typeface="Georgia"/>
              <a:sym typeface="Georgia"/>
            </a:endParaRPr>
          </a:p>
          <a:p>
            <a:pPr indent="-69850" lvl="0" marL="0" rtl="0">
              <a:lnSpc>
                <a:spcPct val="100000"/>
              </a:lnSpc>
              <a:spcBef>
                <a:spcPts val="0"/>
              </a:spcBef>
              <a:buClr>
                <a:schemeClr val="dk2"/>
              </a:buClr>
              <a:buSzPct val="61111"/>
              <a:buFont typeface="Arial"/>
              <a:buNone/>
            </a:pPr>
            <a:r>
              <a:rPr lang="en" sz="1800">
                <a:solidFill>
                  <a:srgbClr val="444444"/>
                </a:solidFill>
                <a:highlight>
                  <a:srgbClr val="FEFEFE"/>
                </a:highlight>
                <a:latin typeface="Georgia"/>
                <a:ea typeface="Georgia"/>
                <a:cs typeface="Georgia"/>
                <a:sym typeface="Georgia"/>
              </a:rPr>
              <a:t>$.fn.delay</a:t>
            </a:r>
          </a:p>
          <a:p>
            <a:pPr indent="0" lvl="0" marL="304800" rtl="0">
              <a:lnSpc>
                <a:spcPct val="100000"/>
              </a:lnSpc>
              <a:spcBef>
                <a:spcPts val="0"/>
              </a:spcBef>
              <a:buNone/>
            </a:pPr>
            <a:r>
              <a:rPr lang="en" sz="1800">
                <a:solidFill>
                  <a:srgbClr val="444444"/>
                </a:solidFill>
                <a:highlight>
                  <a:srgbClr val="FEFEFE"/>
                </a:highlight>
                <a:latin typeface="Georgia"/>
                <a:ea typeface="Georgia"/>
                <a:cs typeface="Georgia"/>
                <a:sym typeface="Georgia"/>
              </a:rPr>
              <a:t>Espera un tiempo determinado antes de realizar la próxima animación.</a:t>
            </a:r>
          </a:p>
          <a:p>
            <a:pPr indent="0" lvl="0" marL="0" rtl="0">
              <a:lnSpc>
                <a:spcPct val="133636"/>
              </a:lnSpc>
              <a:spcBef>
                <a:spcPts val="0"/>
              </a:spcBef>
              <a:buNone/>
            </a:pPr>
            <a:r>
              <a:t/>
            </a:r>
            <a:endParaRPr sz="600">
              <a:solidFill>
                <a:srgbClr val="444444"/>
              </a:solidFill>
              <a:highlight>
                <a:srgbClr val="FEFEFE"/>
              </a:highlight>
              <a:latin typeface="Georgia"/>
              <a:ea typeface="Georgia"/>
              <a:cs typeface="Georgia"/>
              <a:sym typeface="Georgia"/>
            </a:endParaRPr>
          </a:p>
          <a:p>
            <a:pPr indent="-69850" lvl="0" marL="0" rtl="0">
              <a:lnSpc>
                <a:spcPct val="133636"/>
              </a:lnSpc>
              <a:spcBef>
                <a:spcPts val="0"/>
              </a:spcBef>
              <a:buClr>
                <a:schemeClr val="dk2"/>
              </a:buClr>
              <a:buSzPct val="61111"/>
              <a:buFont typeface="Arial"/>
              <a:buNone/>
            </a:pPr>
            <a:r>
              <a:rPr lang="en" sz="1800">
                <a:solidFill>
                  <a:schemeClr val="dk2"/>
                </a:solidFill>
                <a:highlight>
                  <a:srgbClr val="F8F8F8"/>
                </a:highlight>
                <a:latin typeface="Courier New"/>
                <a:ea typeface="Courier New"/>
                <a:cs typeface="Courier New"/>
                <a:sym typeface="Courier New"/>
              </a:rPr>
              <a:t>$(</a:t>
            </a:r>
            <a:r>
              <a:rPr lang="en" sz="1800">
                <a:solidFill>
                  <a:srgbClr val="4E9A06"/>
                </a:solidFill>
                <a:highlight>
                  <a:srgbClr val="F8F8F8"/>
                </a:highlight>
                <a:latin typeface="Courier New"/>
                <a:ea typeface="Courier New"/>
                <a:cs typeface="Courier New"/>
                <a:sym typeface="Courier New"/>
              </a:rPr>
              <a:t>'h1'</a:t>
            </a:r>
            <a:r>
              <a:rPr lang="en" sz="1800">
                <a:solidFill>
                  <a:schemeClr val="dk2"/>
                </a:solidFill>
                <a:highlight>
                  <a:srgbClr val="F8F8F8"/>
                </a:highlight>
                <a:latin typeface="Courier New"/>
                <a:ea typeface="Courier New"/>
                <a:cs typeface="Courier New"/>
                <a:sym typeface="Courier New"/>
              </a:rPr>
              <a:t>).show(</a:t>
            </a:r>
            <a:r>
              <a:rPr lang="en" sz="1800">
                <a:solidFill>
                  <a:srgbClr val="0000CF"/>
                </a:solidFill>
                <a:highlight>
                  <a:srgbClr val="F8F8F8"/>
                </a:highlight>
                <a:latin typeface="Courier New"/>
                <a:ea typeface="Courier New"/>
                <a:cs typeface="Courier New"/>
                <a:sym typeface="Courier New"/>
              </a:rPr>
              <a:t>300</a:t>
            </a:r>
            <a:r>
              <a:rPr lang="en" sz="1800">
                <a:solidFill>
                  <a:schemeClr val="dk2"/>
                </a:solidFill>
                <a:highlight>
                  <a:srgbClr val="F8F8F8"/>
                </a:highlight>
                <a:latin typeface="Courier New"/>
                <a:ea typeface="Courier New"/>
                <a:cs typeface="Courier New"/>
                <a:sym typeface="Courier New"/>
              </a:rPr>
              <a:t>).delay(</a:t>
            </a:r>
            <a:r>
              <a:rPr lang="en" sz="1800">
                <a:solidFill>
                  <a:srgbClr val="0000CF"/>
                </a:solidFill>
                <a:highlight>
                  <a:srgbClr val="F8F8F8"/>
                </a:highlight>
                <a:latin typeface="Courier New"/>
                <a:ea typeface="Courier New"/>
                <a:cs typeface="Courier New"/>
                <a:sym typeface="Courier New"/>
              </a:rPr>
              <a:t>1000</a:t>
            </a:r>
            <a:r>
              <a:rPr lang="en" sz="1800">
                <a:solidFill>
                  <a:schemeClr val="dk2"/>
                </a:solidFill>
                <a:highlight>
                  <a:srgbClr val="F8F8F8"/>
                </a:highlight>
                <a:latin typeface="Courier New"/>
                <a:ea typeface="Courier New"/>
                <a:cs typeface="Courier New"/>
                <a:sym typeface="Courier New"/>
              </a:rPr>
              <a:t>).hide(</a:t>
            </a:r>
            <a:r>
              <a:rPr lang="en" sz="1800">
                <a:solidFill>
                  <a:srgbClr val="0000CF"/>
                </a:solidFill>
                <a:highlight>
                  <a:srgbClr val="F8F8F8"/>
                </a:highlight>
                <a:latin typeface="Courier New"/>
                <a:ea typeface="Courier New"/>
                <a:cs typeface="Courier New"/>
                <a:sym typeface="Courier New"/>
              </a:rPr>
              <a:t>300</a:t>
            </a:r>
            <a:r>
              <a:rPr lang="en" sz="1800">
                <a:solidFill>
                  <a:schemeClr val="dk2"/>
                </a:solidFill>
                <a:highlight>
                  <a:srgbClr val="F8F8F8"/>
                </a:highlight>
                <a:latin typeface="Courier New"/>
                <a:ea typeface="Courier New"/>
                <a:cs typeface="Courier New"/>
                <a:sym typeface="Courier New"/>
              </a:rPr>
              <a:t>);</a:t>
            </a:r>
          </a:p>
          <a:p>
            <a:pPr lvl="0" rtl="0">
              <a:spcBef>
                <a:spcPts val="0"/>
              </a:spcBef>
              <a:buNone/>
            </a:pPr>
            <a:r>
              <a:t/>
            </a:r>
            <a:endParaRPr sz="1800">
              <a:solidFill>
                <a:srgbClr val="444444"/>
              </a:solidFill>
              <a:highlight>
                <a:srgbClr val="FEFEFE"/>
              </a:highlight>
              <a:latin typeface="Georgia"/>
              <a:ea typeface="Georgia"/>
              <a:cs typeface="Georgia"/>
              <a:sym typeface="Georgia"/>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931862" y="72628"/>
            <a:ext cx="7157999" cy="1059599"/>
          </a:xfrm>
          <a:prstGeom prst="rect">
            <a:avLst/>
          </a:prstGeom>
        </p:spPr>
        <p:txBody>
          <a:bodyPr anchorCtr="0" anchor="b" bIns="91425" lIns="91425" rIns="91425" tIns="91425">
            <a:noAutofit/>
          </a:bodyPr>
          <a:lstStyle/>
          <a:p>
            <a:pPr lvl="0" rtl="0">
              <a:spcBef>
                <a:spcPts val="1800"/>
              </a:spcBef>
              <a:spcAft>
                <a:spcPts val="400"/>
              </a:spcAft>
              <a:buNone/>
            </a:pPr>
            <a:r>
              <a:rPr lang="en" sz="3400">
                <a:solidFill>
                  <a:srgbClr val="111111"/>
                </a:solidFill>
                <a:highlight>
                  <a:srgbClr val="FEFEFE"/>
                </a:highlight>
                <a:latin typeface="Georgia"/>
                <a:ea typeface="Georgia"/>
                <a:cs typeface="Georgia"/>
                <a:sym typeface="Georgia"/>
              </a:rPr>
              <a:t>Control de los efectos (queue)</a:t>
            </a:r>
          </a:p>
        </p:txBody>
      </p:sp>
      <p:sp>
        <p:nvSpPr>
          <p:cNvPr id="191" name="Shape 191"/>
          <p:cNvSpPr txBox="1"/>
          <p:nvPr>
            <p:ph idx="1" type="body"/>
          </p:nvPr>
        </p:nvSpPr>
        <p:spPr>
          <a:xfrm>
            <a:off x="949325" y="1485900"/>
            <a:ext cx="7157999" cy="3086099"/>
          </a:xfrm>
          <a:prstGeom prst="rect">
            <a:avLst/>
          </a:prstGeom>
        </p:spPr>
        <p:txBody>
          <a:bodyPr anchorCtr="0" anchor="t" bIns="91425" lIns="91425" rIns="91425" tIns="91425">
            <a:noAutofit/>
          </a:bodyPr>
          <a:lstStyle/>
          <a:p>
            <a:pPr indent="-69850" lvl="0" marL="0" rtl="0">
              <a:lnSpc>
                <a:spcPct val="100000"/>
              </a:lnSpc>
              <a:spcBef>
                <a:spcPts val="0"/>
              </a:spcBef>
              <a:buClr>
                <a:schemeClr val="dk2"/>
              </a:buClr>
              <a:buSzPct val="61111"/>
              <a:buFont typeface="Arial"/>
              <a:buNone/>
            </a:pPr>
            <a:r>
              <a:rPr lang="en" sz="1800">
                <a:solidFill>
                  <a:srgbClr val="444444"/>
                </a:solidFill>
                <a:highlight>
                  <a:srgbClr val="FEFEFE"/>
                </a:highlight>
                <a:latin typeface="Georgia"/>
                <a:ea typeface="Georgia"/>
                <a:cs typeface="Georgia"/>
                <a:sym typeface="Georgia"/>
              </a:rPr>
              <a:t>$.fn.queue</a:t>
            </a:r>
          </a:p>
          <a:p>
            <a:pPr indent="-69850" lvl="0" marL="0" rtl="0">
              <a:lnSpc>
                <a:spcPct val="100000"/>
              </a:lnSpc>
              <a:spcBef>
                <a:spcPts val="0"/>
              </a:spcBef>
              <a:buClr>
                <a:schemeClr val="dk2"/>
              </a:buClr>
              <a:buSzPct val="91666"/>
              <a:buFont typeface="Arial"/>
              <a:buNone/>
            </a:pPr>
            <a:r>
              <a:t/>
            </a:r>
            <a:endParaRPr sz="1200">
              <a:solidFill>
                <a:srgbClr val="313131"/>
              </a:solidFill>
              <a:highlight>
                <a:srgbClr val="FFFFFF"/>
              </a:highlight>
            </a:endParaRPr>
          </a:p>
          <a:p>
            <a:pPr indent="-69850" lvl="0" marL="0" rtl="0">
              <a:lnSpc>
                <a:spcPct val="100000"/>
              </a:lnSpc>
              <a:spcBef>
                <a:spcPts val="0"/>
              </a:spcBef>
              <a:buClr>
                <a:schemeClr val="dk2"/>
              </a:buClr>
              <a:buSzPct val="61111"/>
              <a:buFont typeface="Arial"/>
              <a:buNone/>
            </a:pPr>
            <a:r>
              <a:rPr lang="en" sz="1800">
                <a:solidFill>
                  <a:srgbClr val="313131"/>
                </a:solidFill>
                <a:highlight>
                  <a:srgbClr val="FFFFFF"/>
                </a:highlight>
                <a:latin typeface="Georgia"/>
                <a:ea typeface="Georgia"/>
                <a:cs typeface="Georgia"/>
                <a:sym typeface="Georgia"/>
              </a:rPr>
              <a:t>Si llamamos al método queue() sin parámetros o pasándole una cadena con el nombre de una cola, nos devolverá un array con cada una de las funciones que están encoladas en ese momento.</a:t>
            </a:r>
          </a:p>
          <a:p>
            <a:pPr indent="-69850" lvl="0" marL="0" rtl="0">
              <a:lnSpc>
                <a:spcPct val="100000"/>
              </a:lnSpc>
              <a:spcBef>
                <a:spcPts val="0"/>
              </a:spcBef>
              <a:buClr>
                <a:schemeClr val="dk2"/>
              </a:buClr>
              <a:buSzPct val="61111"/>
              <a:buFont typeface="Arial"/>
              <a:buNone/>
            </a:pPr>
            <a:r>
              <a:t/>
            </a:r>
            <a:endParaRPr sz="1800">
              <a:solidFill>
                <a:srgbClr val="313131"/>
              </a:solidFill>
              <a:highlight>
                <a:srgbClr val="FFFFFF"/>
              </a:highlight>
              <a:latin typeface="Georgia"/>
              <a:ea typeface="Georgia"/>
              <a:cs typeface="Georgia"/>
              <a:sym typeface="Georgia"/>
            </a:endParaRPr>
          </a:p>
          <a:p>
            <a:pPr indent="-69850" lvl="0" marL="0" rtl="0">
              <a:lnSpc>
                <a:spcPct val="100000"/>
              </a:lnSpc>
              <a:spcBef>
                <a:spcPts val="0"/>
              </a:spcBef>
              <a:buClr>
                <a:schemeClr val="dk2"/>
              </a:buClr>
              <a:buSzPct val="61111"/>
              <a:buFont typeface="Arial"/>
              <a:buNone/>
            </a:pPr>
            <a:r>
              <a:rPr lang="en" sz="1800">
                <a:solidFill>
                  <a:srgbClr val="313131"/>
                </a:solidFill>
                <a:highlight>
                  <a:srgbClr val="FFFFFF"/>
                </a:highlight>
                <a:latin typeface="Georgia"/>
                <a:ea typeface="Georgia"/>
                <a:cs typeface="Georgia"/>
                <a:sym typeface="Georgia"/>
              </a:rPr>
              <a:t>También podemos saber el número de efectos que hay en la cola mediante length:</a:t>
            </a:r>
          </a:p>
          <a:p>
            <a:pPr indent="-69850" lvl="0" marL="0" rtl="0">
              <a:lnSpc>
                <a:spcPct val="100000"/>
              </a:lnSpc>
              <a:spcBef>
                <a:spcPts val="0"/>
              </a:spcBef>
              <a:buClr>
                <a:schemeClr val="dk2"/>
              </a:buClr>
              <a:buSzPct val="61111"/>
              <a:buFont typeface="Arial"/>
              <a:buNone/>
            </a:pPr>
            <a:r>
              <a:t/>
            </a:r>
            <a:endParaRPr sz="1800">
              <a:solidFill>
                <a:srgbClr val="313131"/>
              </a:solidFill>
              <a:highlight>
                <a:srgbClr val="FFFFFF"/>
              </a:highlight>
              <a:latin typeface="Georgia"/>
              <a:ea typeface="Georgia"/>
              <a:cs typeface="Georgia"/>
              <a:sym typeface="Georgia"/>
            </a:endParaRPr>
          </a:p>
          <a:p>
            <a:pPr indent="0" lvl="0" marL="304800" rtl="0">
              <a:lnSpc>
                <a:spcPct val="100000"/>
              </a:lnSpc>
              <a:spcBef>
                <a:spcPts val="0"/>
              </a:spcBef>
              <a:buNone/>
            </a:pPr>
            <a:r>
              <a:rPr lang="en" sz="1800">
                <a:solidFill>
                  <a:srgbClr val="660000"/>
                </a:solidFill>
                <a:highlight>
                  <a:srgbClr val="FFFFFF"/>
                </a:highlight>
                <a:latin typeface="Georgia"/>
                <a:ea typeface="Georgia"/>
                <a:cs typeface="Georgia"/>
                <a:sym typeface="Georgia"/>
              </a:rPr>
              <a:t>var numFuncionesEnCola = $("#micapa").queue().length;</a:t>
            </a:r>
          </a:p>
          <a:p>
            <a:pPr indent="-69850" lvl="0" marL="304800" rtl="0">
              <a:lnSpc>
                <a:spcPct val="100000"/>
              </a:lnSpc>
              <a:spcBef>
                <a:spcPts val="0"/>
              </a:spcBef>
              <a:buClr>
                <a:schemeClr val="dk2"/>
              </a:buClr>
              <a:buSzPct val="61111"/>
              <a:buFont typeface="Arial"/>
              <a:buNone/>
            </a:pPr>
            <a:r>
              <a:t/>
            </a:r>
            <a:endParaRPr sz="1800">
              <a:solidFill>
                <a:srgbClr val="444444"/>
              </a:solidFill>
              <a:highlight>
                <a:srgbClr val="FEFEFE"/>
              </a:highlight>
              <a:latin typeface="Georgia"/>
              <a:ea typeface="Georgia"/>
              <a:cs typeface="Georgia"/>
              <a:sym typeface="Georgia"/>
            </a:endParaRPr>
          </a:p>
          <a:p>
            <a:pPr lvl="0" rtl="0">
              <a:spcBef>
                <a:spcPts val="0"/>
              </a:spcBef>
              <a:buNone/>
            </a:pPr>
            <a:r>
              <a:t/>
            </a:r>
            <a:endParaRPr sz="1800">
              <a:solidFill>
                <a:srgbClr val="444444"/>
              </a:solidFill>
              <a:highlight>
                <a:srgbClr val="FEFEFE"/>
              </a:highlight>
              <a:latin typeface="Georgia"/>
              <a:ea typeface="Georgia"/>
              <a:cs typeface="Georgia"/>
              <a:sym typeface="Georgia"/>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931862" y="72628"/>
            <a:ext cx="7157999" cy="1059599"/>
          </a:xfrm>
          <a:prstGeom prst="rect">
            <a:avLst/>
          </a:prstGeom>
        </p:spPr>
        <p:txBody>
          <a:bodyPr anchorCtr="0" anchor="b" bIns="91425" lIns="91425" rIns="91425" tIns="91425">
            <a:noAutofit/>
          </a:bodyPr>
          <a:lstStyle/>
          <a:p>
            <a:pPr lvl="0" rtl="0">
              <a:spcBef>
                <a:spcPts val="1800"/>
              </a:spcBef>
              <a:spcAft>
                <a:spcPts val="400"/>
              </a:spcAft>
              <a:buNone/>
            </a:pPr>
            <a:r>
              <a:rPr lang="en" sz="3400">
                <a:solidFill>
                  <a:srgbClr val="111111"/>
                </a:solidFill>
                <a:highlight>
                  <a:srgbClr val="FEFEFE"/>
                </a:highlight>
                <a:latin typeface="Georgia"/>
                <a:ea typeface="Georgia"/>
                <a:cs typeface="Georgia"/>
                <a:sym typeface="Georgia"/>
              </a:rPr>
              <a:t>Control de los efectos (queue)</a:t>
            </a:r>
          </a:p>
        </p:txBody>
      </p:sp>
      <p:sp>
        <p:nvSpPr>
          <p:cNvPr id="197" name="Shape 197"/>
          <p:cNvSpPr txBox="1"/>
          <p:nvPr>
            <p:ph idx="1" type="body"/>
          </p:nvPr>
        </p:nvSpPr>
        <p:spPr>
          <a:xfrm>
            <a:off x="949325" y="1257300"/>
            <a:ext cx="7157999" cy="3086099"/>
          </a:xfrm>
          <a:prstGeom prst="rect">
            <a:avLst/>
          </a:prstGeom>
        </p:spPr>
        <p:txBody>
          <a:bodyPr anchorCtr="0" anchor="t" bIns="91425" lIns="91425" rIns="91425" tIns="91425">
            <a:noAutofit/>
          </a:bodyPr>
          <a:lstStyle/>
          <a:p>
            <a:pPr indent="-69850" lvl="0" marL="0" rtl="0">
              <a:lnSpc>
                <a:spcPct val="100000"/>
              </a:lnSpc>
              <a:spcBef>
                <a:spcPts val="0"/>
              </a:spcBef>
              <a:buClr>
                <a:schemeClr val="dk2"/>
              </a:buClr>
              <a:buSzPct val="61111"/>
              <a:buFont typeface="Arial"/>
              <a:buNone/>
            </a:pPr>
            <a:r>
              <a:rPr lang="en" sz="1800">
                <a:solidFill>
                  <a:srgbClr val="444444"/>
                </a:solidFill>
                <a:highlight>
                  <a:srgbClr val="FEFEFE"/>
                </a:highlight>
                <a:latin typeface="Georgia"/>
                <a:ea typeface="Georgia"/>
                <a:cs typeface="Georgia"/>
                <a:sym typeface="Georgia"/>
              </a:rPr>
              <a:t>$.fn.queue</a:t>
            </a:r>
          </a:p>
          <a:p>
            <a:pPr indent="-69850" lvl="0" marL="0" rtl="0">
              <a:lnSpc>
                <a:spcPct val="100000"/>
              </a:lnSpc>
              <a:spcBef>
                <a:spcPts val="0"/>
              </a:spcBef>
              <a:buClr>
                <a:schemeClr val="dk2"/>
              </a:buClr>
              <a:buSzPct val="91666"/>
              <a:buFont typeface="Arial"/>
              <a:buNone/>
            </a:pPr>
            <a:r>
              <a:t/>
            </a:r>
            <a:endParaRPr sz="1200">
              <a:solidFill>
                <a:srgbClr val="313131"/>
              </a:solidFill>
              <a:highlight>
                <a:srgbClr val="FFFFFF"/>
              </a:highlight>
            </a:endParaRPr>
          </a:p>
          <a:p>
            <a:pPr indent="-69850" lvl="0" marL="0" rtl="0">
              <a:lnSpc>
                <a:spcPct val="100000"/>
              </a:lnSpc>
              <a:spcBef>
                <a:spcPts val="0"/>
              </a:spcBef>
              <a:buClr>
                <a:schemeClr val="dk2"/>
              </a:buClr>
              <a:buSzPct val="61111"/>
              <a:buFont typeface="Arial"/>
              <a:buNone/>
            </a:pPr>
            <a:r>
              <a:rPr lang="en" sz="1800">
                <a:solidFill>
                  <a:srgbClr val="313131"/>
                </a:solidFill>
                <a:highlight>
                  <a:srgbClr val="FFFFFF"/>
                </a:highlight>
                <a:latin typeface="Georgia"/>
                <a:ea typeface="Georgia"/>
                <a:cs typeface="Georgia"/>
                <a:sym typeface="Georgia"/>
              </a:rPr>
              <a:t>Ejemplo en el que encolamos una función, que no es de efectos, en la cola de efectos predeterminada.</a:t>
            </a:r>
          </a:p>
          <a:p>
            <a:pPr indent="-69850" lvl="0" marL="0" rtl="0">
              <a:lnSpc>
                <a:spcPct val="100000"/>
              </a:lnSpc>
              <a:spcBef>
                <a:spcPts val="0"/>
              </a:spcBef>
              <a:buClr>
                <a:schemeClr val="dk2"/>
              </a:buClr>
              <a:buSzPct val="61111"/>
              <a:buFont typeface="Arial"/>
              <a:buNone/>
            </a:pPr>
            <a:r>
              <a:t/>
            </a:r>
            <a:endParaRPr sz="1800">
              <a:solidFill>
                <a:srgbClr val="313131"/>
              </a:solidFill>
              <a:highlight>
                <a:srgbClr val="FFFFFF"/>
              </a:highlight>
              <a:latin typeface="Georgia"/>
              <a:ea typeface="Georgia"/>
              <a:cs typeface="Georgia"/>
              <a:sym typeface="Georgia"/>
            </a:endParaRPr>
          </a:p>
          <a:p>
            <a:pPr indent="-69850" lvl="0" marL="304800" rtl="0">
              <a:lnSpc>
                <a:spcPct val="100000"/>
              </a:lnSpc>
              <a:spcBef>
                <a:spcPts val="0"/>
              </a:spcBef>
              <a:buClr>
                <a:schemeClr val="dk2"/>
              </a:buClr>
              <a:buSzPct val="91666"/>
              <a:buFont typeface="Arial"/>
              <a:buNone/>
            </a:pPr>
            <a:r>
              <a:rPr lang="en" sz="1200">
                <a:solidFill>
                  <a:srgbClr val="660000"/>
                </a:solidFill>
                <a:highlight>
                  <a:srgbClr val="FFFFFF"/>
                </a:highlight>
                <a:latin typeface="Verdana"/>
                <a:ea typeface="Verdana"/>
                <a:cs typeface="Verdana"/>
                <a:sym typeface="Verdana"/>
              </a:rPr>
              <a:t>$("#micapa").queue(function(){</a:t>
            </a:r>
          </a:p>
          <a:p>
            <a:pPr indent="-69850" lvl="0" marL="304800" rtl="0">
              <a:lnSpc>
                <a:spcPct val="100000"/>
              </a:lnSpc>
              <a:spcBef>
                <a:spcPts val="0"/>
              </a:spcBef>
              <a:buClr>
                <a:schemeClr val="dk2"/>
              </a:buClr>
              <a:buSzPct val="91666"/>
              <a:buFont typeface="Arial"/>
              <a:buNone/>
            </a:pPr>
            <a:r>
              <a:rPr lang="en" sz="1200">
                <a:solidFill>
                  <a:srgbClr val="660000"/>
                </a:solidFill>
                <a:highlight>
                  <a:srgbClr val="FFFFFF"/>
                </a:highlight>
                <a:latin typeface="Verdana"/>
                <a:ea typeface="Verdana"/>
                <a:cs typeface="Verdana"/>
                <a:sym typeface="Verdana"/>
              </a:rPr>
              <a:t>   $(this).css({</a:t>
            </a:r>
          </a:p>
          <a:p>
            <a:pPr indent="-69850" lvl="0" marL="304800" rtl="0">
              <a:lnSpc>
                <a:spcPct val="100000"/>
              </a:lnSpc>
              <a:spcBef>
                <a:spcPts val="0"/>
              </a:spcBef>
              <a:buClr>
                <a:schemeClr val="dk2"/>
              </a:buClr>
              <a:buSzPct val="91666"/>
              <a:buFont typeface="Arial"/>
              <a:buNone/>
            </a:pPr>
            <a:r>
              <a:rPr lang="en" sz="1200">
                <a:solidFill>
                  <a:srgbClr val="660000"/>
                </a:solidFill>
                <a:highlight>
                  <a:srgbClr val="FFFFFF"/>
                </a:highlight>
                <a:latin typeface="Verdana"/>
                <a:ea typeface="Verdana"/>
                <a:cs typeface="Verdana"/>
                <a:sym typeface="Verdana"/>
              </a:rPr>
              <a:t>      "border": "3px solid #339",</a:t>
            </a:r>
          </a:p>
          <a:p>
            <a:pPr indent="-69850" lvl="0" marL="304800" rtl="0">
              <a:lnSpc>
                <a:spcPct val="100000"/>
              </a:lnSpc>
              <a:spcBef>
                <a:spcPts val="0"/>
              </a:spcBef>
              <a:buClr>
                <a:schemeClr val="dk2"/>
              </a:buClr>
              <a:buSzPct val="91666"/>
              <a:buFont typeface="Arial"/>
              <a:buNone/>
            </a:pPr>
            <a:r>
              <a:rPr lang="en" sz="1200">
                <a:solidFill>
                  <a:srgbClr val="660000"/>
                </a:solidFill>
                <a:highlight>
                  <a:srgbClr val="FFFFFF"/>
                </a:highlight>
                <a:latin typeface="Verdana"/>
                <a:ea typeface="Verdana"/>
                <a:cs typeface="Verdana"/>
                <a:sym typeface="Verdana"/>
              </a:rPr>
              <a:t>   });</a:t>
            </a:r>
          </a:p>
          <a:p>
            <a:pPr indent="-69850" lvl="0" marL="304800" rtl="0">
              <a:lnSpc>
                <a:spcPct val="100000"/>
              </a:lnSpc>
              <a:spcBef>
                <a:spcPts val="0"/>
              </a:spcBef>
              <a:buClr>
                <a:schemeClr val="dk2"/>
              </a:buClr>
              <a:buSzPct val="91666"/>
              <a:buFont typeface="Arial"/>
              <a:buNone/>
            </a:pPr>
            <a:r>
              <a:rPr lang="en" sz="1200">
                <a:solidFill>
                  <a:srgbClr val="660000"/>
                </a:solidFill>
                <a:highlight>
                  <a:srgbClr val="FFFFFF"/>
                </a:highlight>
                <a:latin typeface="Verdana"/>
                <a:ea typeface="Verdana"/>
                <a:cs typeface="Verdana"/>
                <a:sym typeface="Verdana"/>
              </a:rPr>
              <a:t>   //cualquier otro código jQuery....</a:t>
            </a:r>
          </a:p>
          <a:p>
            <a:pPr indent="-69850" lvl="0" marL="304800" rtl="0">
              <a:lnSpc>
                <a:spcPct val="100000"/>
              </a:lnSpc>
              <a:spcBef>
                <a:spcPts val="0"/>
              </a:spcBef>
              <a:buClr>
                <a:schemeClr val="dk2"/>
              </a:buClr>
              <a:buSzPct val="91666"/>
              <a:buFont typeface="Arial"/>
              <a:buNone/>
            </a:pPr>
            <a:r>
              <a:rPr lang="en" sz="1200">
                <a:solidFill>
                  <a:srgbClr val="660000"/>
                </a:solidFill>
                <a:highlight>
                  <a:srgbClr val="FFFFFF"/>
                </a:highlight>
                <a:latin typeface="Verdana"/>
                <a:ea typeface="Verdana"/>
                <a:cs typeface="Verdana"/>
                <a:sym typeface="Verdana"/>
              </a:rPr>
              <a:t>   //llamamos al siguiente paso de la cola</a:t>
            </a:r>
          </a:p>
          <a:p>
            <a:pPr indent="-69850" lvl="0" marL="304800" rtl="0">
              <a:lnSpc>
                <a:spcPct val="100000"/>
              </a:lnSpc>
              <a:spcBef>
                <a:spcPts val="0"/>
              </a:spcBef>
              <a:buClr>
                <a:schemeClr val="dk2"/>
              </a:buClr>
              <a:buSzPct val="91666"/>
              <a:buFont typeface="Arial"/>
              <a:buNone/>
            </a:pPr>
            <a:r>
              <a:rPr lang="en" sz="1200">
                <a:solidFill>
                  <a:srgbClr val="660000"/>
                </a:solidFill>
                <a:highlight>
                  <a:srgbClr val="FFFFFF"/>
                </a:highlight>
                <a:latin typeface="Verdana"/>
                <a:ea typeface="Verdana"/>
                <a:cs typeface="Verdana"/>
                <a:sym typeface="Verdana"/>
              </a:rPr>
              <a:t>   $(this).dequeue();</a:t>
            </a:r>
          </a:p>
          <a:p>
            <a:pPr indent="0" lvl="0" marL="304800" rtl="0">
              <a:lnSpc>
                <a:spcPct val="100000"/>
              </a:lnSpc>
              <a:spcBef>
                <a:spcPts val="0"/>
              </a:spcBef>
              <a:buNone/>
            </a:pPr>
            <a:r>
              <a:rPr lang="en" sz="1200">
                <a:solidFill>
                  <a:srgbClr val="660000"/>
                </a:solidFill>
                <a:highlight>
                  <a:srgbClr val="FFFFFF"/>
                </a:highlight>
                <a:latin typeface="Verdana"/>
                <a:ea typeface="Verdana"/>
                <a:cs typeface="Verdana"/>
                <a:sym typeface="Verdana"/>
              </a:rPr>
              <a:t>});</a:t>
            </a:r>
          </a:p>
          <a:p>
            <a:pPr indent="-69850" lvl="0" marL="304800" rtl="0">
              <a:lnSpc>
                <a:spcPct val="100000"/>
              </a:lnSpc>
              <a:spcBef>
                <a:spcPts val="0"/>
              </a:spcBef>
              <a:buClr>
                <a:schemeClr val="dk2"/>
              </a:buClr>
              <a:buSzPct val="61111"/>
              <a:buFont typeface="Arial"/>
              <a:buNone/>
            </a:pPr>
            <a:r>
              <a:t/>
            </a:r>
            <a:endParaRPr sz="1800">
              <a:solidFill>
                <a:srgbClr val="444444"/>
              </a:solidFill>
              <a:highlight>
                <a:srgbClr val="FEFEFE"/>
              </a:highlight>
              <a:latin typeface="Georgia"/>
              <a:ea typeface="Georgia"/>
              <a:cs typeface="Georgia"/>
              <a:sym typeface="Georgia"/>
            </a:endParaRPr>
          </a:p>
          <a:p>
            <a:pPr indent="-69850" lvl="0" marL="304800" rtl="0">
              <a:lnSpc>
                <a:spcPct val="100000"/>
              </a:lnSpc>
              <a:spcBef>
                <a:spcPts val="0"/>
              </a:spcBef>
              <a:buClr>
                <a:schemeClr val="dk2"/>
              </a:buClr>
              <a:buSzPct val="61111"/>
              <a:buFont typeface="Arial"/>
              <a:buNone/>
            </a:pPr>
            <a:r>
              <a:rPr lang="en" sz="1800">
                <a:solidFill>
                  <a:srgbClr val="444444"/>
                </a:solidFill>
                <a:highlight>
                  <a:srgbClr val="FEFEFE"/>
                </a:highlight>
                <a:latin typeface="Georgia"/>
                <a:ea typeface="Georgia"/>
                <a:cs typeface="Georgia"/>
                <a:sym typeface="Georgia"/>
              </a:rPr>
              <a:t>Los dos ejemplos son equivalentes.</a:t>
            </a:r>
          </a:p>
          <a:p>
            <a:pPr lvl="0" rtl="0">
              <a:spcBef>
                <a:spcPts val="0"/>
              </a:spcBef>
              <a:buNone/>
            </a:pPr>
            <a:r>
              <a:t/>
            </a:r>
            <a:endParaRPr sz="1800">
              <a:solidFill>
                <a:srgbClr val="444444"/>
              </a:solidFill>
              <a:highlight>
                <a:srgbClr val="FEFEFE"/>
              </a:highlight>
              <a:latin typeface="Georgia"/>
              <a:ea typeface="Georgia"/>
              <a:cs typeface="Georgia"/>
              <a:sym typeface="Georgia"/>
            </a:endParaRPr>
          </a:p>
        </p:txBody>
      </p:sp>
      <p:sp>
        <p:nvSpPr>
          <p:cNvPr id="198" name="Shape 198"/>
          <p:cNvSpPr txBox="1"/>
          <p:nvPr/>
        </p:nvSpPr>
        <p:spPr>
          <a:xfrm>
            <a:off x="4411025" y="1791200"/>
            <a:ext cx="3882899" cy="3000000"/>
          </a:xfrm>
          <a:prstGeom prst="rect">
            <a:avLst/>
          </a:prstGeom>
          <a:noFill/>
          <a:ln>
            <a:noFill/>
          </a:ln>
        </p:spPr>
        <p:txBody>
          <a:bodyPr anchorCtr="0" anchor="ctr" bIns="91425" lIns="91425" rIns="91425" tIns="91425">
            <a:noAutofit/>
          </a:bodyPr>
          <a:lstStyle/>
          <a:p>
            <a:pPr indent="0" lvl="0" marL="304800" rtl="0">
              <a:spcBef>
                <a:spcPts val="0"/>
              </a:spcBef>
              <a:buNone/>
            </a:pPr>
            <a:r>
              <a:rPr lang="en" sz="1200">
                <a:solidFill>
                  <a:srgbClr val="660000"/>
                </a:solidFill>
                <a:highlight>
                  <a:srgbClr val="FFFFFF"/>
                </a:highlight>
                <a:latin typeface="Verdana"/>
                <a:ea typeface="Verdana"/>
                <a:cs typeface="Verdana"/>
                <a:sym typeface="Verdana"/>
              </a:rPr>
              <a:t>$("#micapa").queue(function(continua){</a:t>
            </a:r>
          </a:p>
          <a:p>
            <a:pPr indent="0" lvl="0" marL="304800" rtl="0">
              <a:spcBef>
                <a:spcPts val="0"/>
              </a:spcBef>
              <a:buNone/>
            </a:pPr>
            <a:r>
              <a:rPr lang="en" sz="1200">
                <a:solidFill>
                  <a:srgbClr val="660000"/>
                </a:solidFill>
                <a:highlight>
                  <a:srgbClr val="FFFFFF"/>
                </a:highlight>
                <a:latin typeface="Verdana"/>
                <a:ea typeface="Verdana"/>
                <a:cs typeface="Verdana"/>
                <a:sym typeface="Verdana"/>
              </a:rPr>
              <a:t>   $(this).css({</a:t>
            </a:r>
          </a:p>
          <a:p>
            <a:pPr indent="0" lvl="0" marL="304800" rtl="0">
              <a:spcBef>
                <a:spcPts val="0"/>
              </a:spcBef>
              <a:buNone/>
            </a:pPr>
            <a:r>
              <a:rPr lang="en" sz="1200">
                <a:solidFill>
                  <a:srgbClr val="660000"/>
                </a:solidFill>
                <a:highlight>
                  <a:srgbClr val="FFFFFF"/>
                </a:highlight>
                <a:latin typeface="Verdana"/>
                <a:ea typeface="Verdana"/>
                <a:cs typeface="Verdana"/>
                <a:sym typeface="Verdana"/>
              </a:rPr>
              <a:t>      "border": "3px solid #339",</a:t>
            </a:r>
          </a:p>
          <a:p>
            <a:pPr indent="0" lvl="0" marL="304800" rtl="0">
              <a:spcBef>
                <a:spcPts val="0"/>
              </a:spcBef>
              <a:buNone/>
            </a:pPr>
            <a:r>
              <a:rPr lang="en" sz="1200">
                <a:solidFill>
                  <a:srgbClr val="660000"/>
                </a:solidFill>
                <a:highlight>
                  <a:srgbClr val="FFFFFF"/>
                </a:highlight>
                <a:latin typeface="Verdana"/>
                <a:ea typeface="Verdana"/>
                <a:cs typeface="Verdana"/>
                <a:sym typeface="Verdana"/>
              </a:rPr>
              <a:t>   });</a:t>
            </a:r>
          </a:p>
          <a:p>
            <a:pPr indent="0" lvl="0" marL="304800" rtl="0">
              <a:spcBef>
                <a:spcPts val="0"/>
              </a:spcBef>
              <a:buNone/>
            </a:pPr>
            <a:r>
              <a:rPr lang="en" sz="1200">
                <a:solidFill>
                  <a:srgbClr val="660000"/>
                </a:solidFill>
                <a:highlight>
                  <a:srgbClr val="FFFFFF"/>
                </a:highlight>
                <a:latin typeface="Verdana"/>
                <a:ea typeface="Verdana"/>
                <a:cs typeface="Verdana"/>
                <a:sym typeface="Verdana"/>
              </a:rPr>
              <a:t>   //cualquier otro código jQuery....</a:t>
            </a:r>
          </a:p>
          <a:p>
            <a:pPr indent="0" lvl="0" marL="304800" rtl="0">
              <a:spcBef>
                <a:spcPts val="0"/>
              </a:spcBef>
              <a:buNone/>
            </a:pPr>
            <a:r>
              <a:rPr lang="en" sz="1200">
                <a:solidFill>
                  <a:srgbClr val="660000"/>
                </a:solidFill>
                <a:highlight>
                  <a:srgbClr val="FFFFFF"/>
                </a:highlight>
                <a:latin typeface="Verdana"/>
                <a:ea typeface="Verdana"/>
                <a:cs typeface="Verdana"/>
                <a:sym typeface="Verdana"/>
              </a:rPr>
              <a:t>   //llamamos al siguiente paso de la cola</a:t>
            </a:r>
          </a:p>
          <a:p>
            <a:pPr indent="0" lvl="0" marL="304800" rtl="0">
              <a:spcBef>
                <a:spcPts val="0"/>
              </a:spcBef>
              <a:buNone/>
            </a:pPr>
            <a:r>
              <a:rPr lang="en" sz="1200">
                <a:solidFill>
                  <a:srgbClr val="660000"/>
                </a:solidFill>
                <a:highlight>
                  <a:srgbClr val="FFFFFF"/>
                </a:highlight>
                <a:latin typeface="Verdana"/>
                <a:ea typeface="Verdana"/>
                <a:cs typeface="Verdana"/>
                <a:sym typeface="Verdana"/>
              </a:rPr>
              <a:t>   continua()</a:t>
            </a:r>
          </a:p>
          <a:p>
            <a:pPr indent="0" lvl="0" marL="304800" rtl="0">
              <a:spcBef>
                <a:spcPts val="0"/>
              </a:spcBef>
              <a:buNone/>
            </a:pPr>
            <a:r>
              <a:rPr lang="en" sz="1200">
                <a:solidFill>
                  <a:srgbClr val="660000"/>
                </a:solidFill>
                <a:highlight>
                  <a:srgbClr val="FFFFFF"/>
                </a:highlight>
                <a:latin typeface="Verdana"/>
                <a:ea typeface="Verdana"/>
                <a:cs typeface="Verdana"/>
                <a:sym typeface="Verdana"/>
              </a:rPr>
              <a:t>});</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1066800" y="205975"/>
            <a:ext cx="7388400" cy="857400"/>
          </a:xfrm>
          <a:prstGeom prst="rect">
            <a:avLst/>
          </a:prstGeom>
        </p:spPr>
        <p:txBody>
          <a:bodyPr anchorCtr="0" anchor="b" bIns="91425" lIns="91425" rIns="91425" tIns="91425">
            <a:noAutofit/>
          </a:bodyPr>
          <a:lstStyle/>
          <a:p>
            <a:pPr lvl="0" rtl="0">
              <a:spcBef>
                <a:spcPts val="1800"/>
              </a:spcBef>
              <a:spcAft>
                <a:spcPts val="400"/>
              </a:spcAft>
              <a:buNone/>
            </a:pPr>
            <a:r>
              <a:rPr lang="en" sz="3400">
                <a:solidFill>
                  <a:srgbClr val="111111"/>
                </a:solidFill>
                <a:highlight>
                  <a:srgbClr val="FEFEFE"/>
                </a:highlight>
                <a:latin typeface="Georgia"/>
                <a:ea typeface="Georgia"/>
                <a:cs typeface="Georgia"/>
                <a:sym typeface="Georgia"/>
              </a:rPr>
              <a:t>Efectos incorporados en la biblioteca</a:t>
            </a:r>
          </a:p>
        </p:txBody>
      </p:sp>
      <p:sp>
        <p:nvSpPr>
          <p:cNvPr id="111" name="Shape 111"/>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69850" lvl="0" marL="0" rtl="0">
              <a:lnSpc>
                <a:spcPct val="100000"/>
              </a:lnSpc>
              <a:spcBef>
                <a:spcPts val="1100"/>
              </a:spcBef>
              <a:spcAft>
                <a:spcPts val="1100"/>
              </a:spcAft>
              <a:buClr>
                <a:schemeClr val="dk2"/>
              </a:buClr>
              <a:buSzPct val="61111"/>
              <a:buFont typeface="Arial"/>
              <a:buNone/>
            </a:pPr>
            <a:r>
              <a:rPr lang="en" sz="1800">
                <a:solidFill>
                  <a:srgbClr val="444444"/>
                </a:solidFill>
                <a:highlight>
                  <a:srgbClr val="FEFEFE"/>
                </a:highlight>
                <a:latin typeface="Georgia"/>
                <a:ea typeface="Georgia"/>
                <a:cs typeface="Georgia"/>
                <a:sym typeface="Georgia"/>
              </a:rPr>
              <a:t>Los efectos más utilizado ya vienen incorporados dentro de la biblioteca en forma de métodos básicos:</a:t>
            </a:r>
          </a:p>
          <a:p>
            <a:pPr indent="-69850" lvl="0" marL="0" rtl="0">
              <a:lnSpc>
                <a:spcPct val="100000"/>
              </a:lnSpc>
              <a:spcBef>
                <a:spcPts val="0"/>
              </a:spcBef>
              <a:buClr>
                <a:schemeClr val="dk2"/>
              </a:buClr>
              <a:buSzPct val="61111"/>
              <a:buFont typeface="Arial"/>
              <a:buNone/>
            </a:pPr>
            <a:r>
              <a:rPr b="1" lang="en" sz="1800">
                <a:solidFill>
                  <a:srgbClr val="444444"/>
                </a:solidFill>
                <a:highlight>
                  <a:srgbClr val="FEFEFE"/>
                </a:highlight>
                <a:latin typeface="Georgia"/>
                <a:ea typeface="Georgia"/>
                <a:cs typeface="Georgia"/>
                <a:sym typeface="Georgia"/>
              </a:rPr>
              <a:t>$.fn.show</a:t>
            </a:r>
          </a:p>
          <a:p>
            <a:pPr indent="-69850" lvl="0" marL="304800" rtl="0">
              <a:lnSpc>
                <a:spcPct val="150000"/>
              </a:lnSpc>
              <a:spcBef>
                <a:spcPts val="0"/>
              </a:spcBef>
              <a:buClr>
                <a:schemeClr val="dk2"/>
              </a:buClr>
              <a:buSzPct val="61111"/>
              <a:buFont typeface="Arial"/>
              <a:buNone/>
            </a:pPr>
            <a:r>
              <a:rPr lang="en" sz="1800">
                <a:solidFill>
                  <a:srgbClr val="444444"/>
                </a:solidFill>
                <a:highlight>
                  <a:srgbClr val="FEFEFE"/>
                </a:highlight>
                <a:latin typeface="Georgia"/>
                <a:ea typeface="Georgia"/>
                <a:cs typeface="Georgia"/>
                <a:sym typeface="Georgia"/>
              </a:rPr>
              <a:t>Muestra el elemento seleccionado.</a:t>
            </a:r>
          </a:p>
          <a:p>
            <a:pPr indent="-69850" lvl="0" marL="0" rtl="0">
              <a:lnSpc>
                <a:spcPct val="100000"/>
              </a:lnSpc>
              <a:spcBef>
                <a:spcPts val="0"/>
              </a:spcBef>
              <a:buClr>
                <a:schemeClr val="dk2"/>
              </a:buClr>
              <a:buSzPct val="61111"/>
              <a:buFont typeface="Arial"/>
              <a:buNone/>
            </a:pPr>
            <a:r>
              <a:rPr b="1" lang="en" sz="1800">
                <a:solidFill>
                  <a:srgbClr val="444444"/>
                </a:solidFill>
                <a:highlight>
                  <a:srgbClr val="FEFEFE"/>
                </a:highlight>
                <a:latin typeface="Georgia"/>
                <a:ea typeface="Georgia"/>
                <a:cs typeface="Georgia"/>
                <a:sym typeface="Georgia"/>
              </a:rPr>
              <a:t>$.fn.hide</a:t>
            </a:r>
          </a:p>
          <a:p>
            <a:pPr indent="-69850" lvl="0" marL="304800" rtl="0">
              <a:lnSpc>
                <a:spcPct val="150000"/>
              </a:lnSpc>
              <a:spcBef>
                <a:spcPts val="0"/>
              </a:spcBef>
              <a:buClr>
                <a:schemeClr val="dk2"/>
              </a:buClr>
              <a:buSzPct val="61111"/>
              <a:buFont typeface="Arial"/>
              <a:buNone/>
            </a:pPr>
            <a:r>
              <a:rPr lang="en" sz="1800">
                <a:solidFill>
                  <a:srgbClr val="444444"/>
                </a:solidFill>
                <a:highlight>
                  <a:srgbClr val="FEFEFE"/>
                </a:highlight>
                <a:latin typeface="Georgia"/>
                <a:ea typeface="Georgia"/>
                <a:cs typeface="Georgia"/>
                <a:sym typeface="Georgia"/>
              </a:rPr>
              <a:t>Oculta el elemento seleccionado.</a:t>
            </a:r>
          </a:p>
          <a:p>
            <a:pPr indent="-69850" lvl="0" marL="0" rtl="0">
              <a:lnSpc>
                <a:spcPct val="100000"/>
              </a:lnSpc>
              <a:spcBef>
                <a:spcPts val="0"/>
              </a:spcBef>
              <a:buClr>
                <a:schemeClr val="dk2"/>
              </a:buClr>
              <a:buSzPct val="61111"/>
              <a:buFont typeface="Arial"/>
              <a:buNone/>
            </a:pPr>
            <a:r>
              <a:rPr b="1" lang="en" sz="1800">
                <a:solidFill>
                  <a:srgbClr val="444444"/>
                </a:solidFill>
                <a:highlight>
                  <a:srgbClr val="FEFEFE"/>
                </a:highlight>
                <a:latin typeface="Georgia"/>
                <a:ea typeface="Georgia"/>
                <a:cs typeface="Georgia"/>
                <a:sym typeface="Georgia"/>
              </a:rPr>
              <a:t>$.fn.toggle</a:t>
            </a:r>
          </a:p>
          <a:p>
            <a:pPr indent="-69850" lvl="0" marL="304800" rtl="0">
              <a:lnSpc>
                <a:spcPct val="150000"/>
              </a:lnSpc>
              <a:spcBef>
                <a:spcPts val="0"/>
              </a:spcBef>
              <a:buClr>
                <a:schemeClr val="dk2"/>
              </a:buClr>
              <a:buSzPct val="61111"/>
              <a:buFont typeface="Arial"/>
              <a:buNone/>
            </a:pPr>
            <a:r>
              <a:rPr lang="en" sz="1800">
                <a:solidFill>
                  <a:srgbClr val="444444"/>
                </a:solidFill>
                <a:highlight>
                  <a:srgbClr val="FEFEFE"/>
                </a:highlight>
                <a:latin typeface="Georgia"/>
                <a:ea typeface="Georgia"/>
                <a:cs typeface="Georgia"/>
                <a:sym typeface="Georgia"/>
              </a:rPr>
              <a:t>Muestra u oculta el elemento seleccionado en función de si está oculto o visible.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1066800" y="205975"/>
            <a:ext cx="7388400" cy="857400"/>
          </a:xfrm>
          <a:prstGeom prst="rect">
            <a:avLst/>
          </a:prstGeom>
        </p:spPr>
        <p:txBody>
          <a:bodyPr anchorCtr="0" anchor="b" bIns="91425" lIns="91425" rIns="91425" tIns="91425">
            <a:noAutofit/>
          </a:bodyPr>
          <a:lstStyle/>
          <a:p>
            <a:pPr lvl="0" rtl="0">
              <a:spcBef>
                <a:spcPts val="1800"/>
              </a:spcBef>
              <a:spcAft>
                <a:spcPts val="400"/>
              </a:spcAft>
              <a:buNone/>
            </a:pPr>
            <a:r>
              <a:rPr lang="en" sz="3400">
                <a:solidFill>
                  <a:srgbClr val="111111"/>
                </a:solidFill>
                <a:highlight>
                  <a:srgbClr val="FEFEFE"/>
                </a:highlight>
                <a:latin typeface="Georgia"/>
                <a:ea typeface="Georgia"/>
                <a:cs typeface="Georgia"/>
                <a:sym typeface="Georgia"/>
              </a:rPr>
              <a:t>Efectos incorporados en la biblioteca</a:t>
            </a:r>
          </a:p>
        </p:txBody>
      </p:sp>
      <p:sp>
        <p:nvSpPr>
          <p:cNvPr id="117" name="Shape 117"/>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69850" lvl="0" marL="0" rtl="0">
              <a:lnSpc>
                <a:spcPct val="100000"/>
              </a:lnSpc>
              <a:spcBef>
                <a:spcPts val="1100"/>
              </a:spcBef>
              <a:spcAft>
                <a:spcPts val="1100"/>
              </a:spcAft>
              <a:buClr>
                <a:schemeClr val="dk2"/>
              </a:buClr>
              <a:buSzPct val="61111"/>
              <a:buFont typeface="Arial"/>
              <a:buNone/>
            </a:pPr>
            <a:r>
              <a:rPr lang="en" sz="1800">
                <a:solidFill>
                  <a:srgbClr val="444444"/>
                </a:solidFill>
                <a:highlight>
                  <a:srgbClr val="FEFEFE"/>
                </a:highlight>
                <a:latin typeface="Georgia"/>
                <a:ea typeface="Georgia"/>
                <a:cs typeface="Georgia"/>
                <a:sym typeface="Georgia"/>
              </a:rPr>
              <a:t>Los efectos más utilizado ya vienen incorporados dentro de la biblioteca en forma de métodos fading (actúan sobre la opacidad del elemento):</a:t>
            </a:r>
          </a:p>
          <a:p>
            <a:pPr indent="-69850" lvl="0" marL="0" rtl="0">
              <a:lnSpc>
                <a:spcPct val="100000"/>
              </a:lnSpc>
              <a:spcBef>
                <a:spcPts val="0"/>
              </a:spcBef>
              <a:buClr>
                <a:schemeClr val="dk2"/>
              </a:buClr>
              <a:buSzPct val="61111"/>
              <a:buFont typeface="Arial"/>
              <a:buNone/>
            </a:pPr>
            <a:r>
              <a:rPr b="1" lang="en" sz="1800">
                <a:solidFill>
                  <a:srgbClr val="444444"/>
                </a:solidFill>
                <a:highlight>
                  <a:srgbClr val="FEFEFE"/>
                </a:highlight>
                <a:latin typeface="Georgia"/>
                <a:ea typeface="Georgia"/>
                <a:cs typeface="Georgia"/>
                <a:sym typeface="Georgia"/>
              </a:rPr>
              <a:t>$.fn.fadeIn</a:t>
            </a:r>
          </a:p>
          <a:p>
            <a:pPr indent="-69850" lvl="0" marL="304800" rtl="0">
              <a:lnSpc>
                <a:spcPct val="150000"/>
              </a:lnSpc>
              <a:spcBef>
                <a:spcPts val="0"/>
              </a:spcBef>
              <a:buClr>
                <a:schemeClr val="dk2"/>
              </a:buClr>
              <a:buSzPct val="61111"/>
              <a:buFont typeface="Arial"/>
              <a:buNone/>
            </a:pPr>
            <a:r>
              <a:rPr lang="en" sz="1800">
                <a:solidFill>
                  <a:srgbClr val="444444"/>
                </a:solidFill>
                <a:highlight>
                  <a:srgbClr val="FEFEFE"/>
                </a:highlight>
                <a:latin typeface="Georgia"/>
                <a:ea typeface="Georgia"/>
                <a:cs typeface="Georgia"/>
                <a:sym typeface="Georgia"/>
              </a:rPr>
              <a:t>De forma animada, cambia la opacidad del elemento seleccionado al 100%.</a:t>
            </a:r>
          </a:p>
          <a:p>
            <a:pPr indent="-69850" lvl="0" marL="0" rtl="0">
              <a:lnSpc>
                <a:spcPct val="100000"/>
              </a:lnSpc>
              <a:spcBef>
                <a:spcPts val="0"/>
              </a:spcBef>
              <a:buClr>
                <a:schemeClr val="dk2"/>
              </a:buClr>
              <a:buSzPct val="61111"/>
              <a:buFont typeface="Arial"/>
              <a:buNone/>
            </a:pPr>
            <a:r>
              <a:rPr b="1" lang="en" sz="1800">
                <a:solidFill>
                  <a:srgbClr val="444444"/>
                </a:solidFill>
                <a:highlight>
                  <a:srgbClr val="FEFEFE"/>
                </a:highlight>
                <a:latin typeface="Georgia"/>
                <a:ea typeface="Georgia"/>
                <a:cs typeface="Georgia"/>
                <a:sym typeface="Georgia"/>
              </a:rPr>
              <a:t>$.fn.fadeOut</a:t>
            </a:r>
          </a:p>
          <a:p>
            <a:pPr indent="-69850" lvl="0" marL="304800" rtl="0">
              <a:lnSpc>
                <a:spcPct val="150000"/>
              </a:lnSpc>
              <a:spcBef>
                <a:spcPts val="0"/>
              </a:spcBef>
              <a:buClr>
                <a:schemeClr val="dk2"/>
              </a:buClr>
              <a:buSzPct val="61111"/>
              <a:buFont typeface="Arial"/>
              <a:buNone/>
            </a:pPr>
            <a:r>
              <a:rPr lang="en" sz="1800">
                <a:solidFill>
                  <a:srgbClr val="444444"/>
                </a:solidFill>
                <a:highlight>
                  <a:srgbClr val="FEFEFE"/>
                </a:highlight>
                <a:latin typeface="Georgia"/>
                <a:ea typeface="Georgia"/>
                <a:cs typeface="Georgia"/>
                <a:sym typeface="Georgia"/>
              </a:rPr>
              <a:t>De forma animada, cambia la opacidad del elemento seleccionado al 0%</a:t>
            </a:r>
          </a:p>
          <a:p>
            <a:pPr indent="-69850" lvl="0" marL="0" rtl="0">
              <a:spcBef>
                <a:spcPts val="0"/>
              </a:spcBef>
              <a:buClr>
                <a:schemeClr val="dk2"/>
              </a:buClr>
              <a:buSzPct val="61111"/>
              <a:buFont typeface="Arial"/>
              <a:buNone/>
            </a:pPr>
            <a:r>
              <a:rPr b="1" lang="en" sz="1800">
                <a:solidFill>
                  <a:srgbClr val="444444"/>
                </a:solidFill>
                <a:highlight>
                  <a:srgbClr val="FEFEFE"/>
                </a:highlight>
                <a:latin typeface="Georgia"/>
                <a:ea typeface="Georgia"/>
                <a:cs typeface="Georgia"/>
                <a:sym typeface="Georgia"/>
              </a:rPr>
              <a:t>$.fn.fadeTo</a:t>
            </a:r>
          </a:p>
          <a:p>
            <a:pPr indent="0" lvl="0" marL="304800" rtl="0">
              <a:lnSpc>
                <a:spcPct val="150000"/>
              </a:lnSpc>
              <a:spcBef>
                <a:spcPts val="0"/>
              </a:spcBef>
              <a:buNone/>
            </a:pPr>
            <a:r>
              <a:rPr lang="en" sz="1800">
                <a:solidFill>
                  <a:srgbClr val="444444"/>
                </a:solidFill>
                <a:highlight>
                  <a:srgbClr val="FEFEFE"/>
                </a:highlight>
                <a:latin typeface="Georgia"/>
                <a:ea typeface="Georgia"/>
                <a:cs typeface="Georgia"/>
                <a:sym typeface="Georgia"/>
              </a:rPr>
              <a:t>Ajusta la opacidad del elemento seleccionado.</a:t>
            </a:r>
          </a:p>
          <a:p>
            <a:pPr indent="0" lvl="0" marL="0" rtl="0">
              <a:spcBef>
                <a:spcPts val="0"/>
              </a:spcBef>
              <a:buNone/>
            </a:pPr>
            <a:r>
              <a:rPr b="1" lang="en" sz="1800">
                <a:solidFill>
                  <a:srgbClr val="444444"/>
                </a:solidFill>
                <a:highlight>
                  <a:srgbClr val="FEFEFE"/>
                </a:highlight>
                <a:latin typeface="Georgia"/>
                <a:ea typeface="Georgia"/>
                <a:cs typeface="Georgia"/>
                <a:sym typeface="Georgia"/>
              </a:rPr>
              <a:t>$.fn.fadeToggle</a:t>
            </a:r>
          </a:p>
          <a:p>
            <a:pPr indent="-69850" lvl="0" marL="304800" rtl="0">
              <a:lnSpc>
                <a:spcPct val="150000"/>
              </a:lnSpc>
              <a:spcBef>
                <a:spcPts val="0"/>
              </a:spcBef>
              <a:buClr>
                <a:schemeClr val="dk2"/>
              </a:buClr>
              <a:buSzPct val="61111"/>
              <a:buFont typeface="Arial"/>
              <a:buNone/>
            </a:pPr>
            <a:r>
              <a:rPr lang="en" sz="1800">
                <a:solidFill>
                  <a:srgbClr val="444444"/>
                </a:solidFill>
                <a:highlight>
                  <a:srgbClr val="FEFEFE"/>
                </a:highlight>
                <a:latin typeface="Georgia"/>
                <a:ea typeface="Georgia"/>
                <a:cs typeface="Georgia"/>
                <a:sym typeface="Georgia"/>
              </a:rPr>
              <a:t>Muestra u oculta el elemento ajustando la opacidad.</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1066800" y="205975"/>
            <a:ext cx="7388400" cy="857400"/>
          </a:xfrm>
          <a:prstGeom prst="rect">
            <a:avLst/>
          </a:prstGeom>
        </p:spPr>
        <p:txBody>
          <a:bodyPr anchorCtr="0" anchor="b" bIns="91425" lIns="91425" rIns="91425" tIns="91425">
            <a:noAutofit/>
          </a:bodyPr>
          <a:lstStyle/>
          <a:p>
            <a:pPr lvl="0" rtl="0">
              <a:spcBef>
                <a:spcPts val="1800"/>
              </a:spcBef>
              <a:spcAft>
                <a:spcPts val="400"/>
              </a:spcAft>
              <a:buNone/>
            </a:pPr>
            <a:r>
              <a:rPr lang="en" sz="3400">
                <a:solidFill>
                  <a:srgbClr val="111111"/>
                </a:solidFill>
                <a:highlight>
                  <a:srgbClr val="FEFEFE"/>
                </a:highlight>
                <a:latin typeface="Georgia"/>
                <a:ea typeface="Georgia"/>
                <a:cs typeface="Georgia"/>
                <a:sym typeface="Georgia"/>
              </a:rPr>
              <a:t>Efectos incorporados en la biblioteca</a:t>
            </a:r>
          </a:p>
        </p:txBody>
      </p:sp>
      <p:sp>
        <p:nvSpPr>
          <p:cNvPr id="123" name="Shape 123"/>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0" lvl="0" marL="0" rtl="0">
              <a:lnSpc>
                <a:spcPct val="100000"/>
              </a:lnSpc>
              <a:spcBef>
                <a:spcPts val="1100"/>
              </a:spcBef>
              <a:spcAft>
                <a:spcPts val="1100"/>
              </a:spcAft>
              <a:buNone/>
            </a:pPr>
            <a:r>
              <a:rPr lang="en" sz="1800">
                <a:solidFill>
                  <a:srgbClr val="444444"/>
                </a:solidFill>
                <a:highlight>
                  <a:srgbClr val="FEFEFE"/>
                </a:highlight>
                <a:latin typeface="Georgia"/>
                <a:ea typeface="Georgia"/>
                <a:cs typeface="Georgia"/>
                <a:sym typeface="Georgia"/>
              </a:rPr>
              <a:t>Los efectos más utilizado ya vienen incorporados dentro de la biblioteca en forma de métodos slide (desplazamiento vertical):</a:t>
            </a:r>
          </a:p>
          <a:p>
            <a:pPr indent="-69850" lvl="0" marL="0" rtl="0">
              <a:lnSpc>
                <a:spcPct val="100000"/>
              </a:lnSpc>
              <a:spcBef>
                <a:spcPts val="0"/>
              </a:spcBef>
              <a:buClr>
                <a:schemeClr val="dk2"/>
              </a:buClr>
              <a:buSzPct val="61111"/>
              <a:buFont typeface="Arial"/>
              <a:buNone/>
            </a:pPr>
            <a:r>
              <a:rPr b="1" lang="en" sz="1800">
                <a:solidFill>
                  <a:srgbClr val="444444"/>
                </a:solidFill>
                <a:highlight>
                  <a:srgbClr val="FEFEFE"/>
                </a:highlight>
                <a:latin typeface="Georgia"/>
                <a:ea typeface="Georgia"/>
                <a:cs typeface="Georgia"/>
                <a:sym typeface="Georgia"/>
              </a:rPr>
              <a:t>$.fn.slideDown</a:t>
            </a:r>
          </a:p>
          <a:p>
            <a:pPr indent="0" lvl="0" marL="304800" rtl="0">
              <a:lnSpc>
                <a:spcPct val="100000"/>
              </a:lnSpc>
              <a:spcBef>
                <a:spcPts val="0"/>
              </a:spcBef>
              <a:buNone/>
            </a:pPr>
            <a:r>
              <a:rPr lang="en" sz="1800">
                <a:solidFill>
                  <a:srgbClr val="444444"/>
                </a:solidFill>
                <a:highlight>
                  <a:srgbClr val="FEFEFE"/>
                </a:highlight>
                <a:latin typeface="Georgia"/>
                <a:ea typeface="Georgia"/>
                <a:cs typeface="Georgia"/>
                <a:sym typeface="Georgia"/>
              </a:rPr>
              <a:t>Muestra el elemento seleccionado con un movimiento de deslizamiento vertical.</a:t>
            </a:r>
          </a:p>
          <a:p>
            <a:pPr indent="0" lvl="0" marL="0" rtl="0">
              <a:lnSpc>
                <a:spcPct val="150000"/>
              </a:lnSpc>
              <a:spcBef>
                <a:spcPts val="0"/>
              </a:spcBef>
              <a:buNone/>
            </a:pPr>
            <a:r>
              <a:t/>
            </a:r>
            <a:endParaRPr sz="600">
              <a:solidFill>
                <a:srgbClr val="444444"/>
              </a:solidFill>
              <a:highlight>
                <a:srgbClr val="FEFEFE"/>
              </a:highlight>
              <a:latin typeface="Georgia"/>
              <a:ea typeface="Georgia"/>
              <a:cs typeface="Georgia"/>
              <a:sym typeface="Georgia"/>
            </a:endParaRPr>
          </a:p>
          <a:p>
            <a:pPr indent="-69850" lvl="0" marL="0" rtl="0">
              <a:lnSpc>
                <a:spcPct val="100000"/>
              </a:lnSpc>
              <a:spcBef>
                <a:spcPts val="0"/>
              </a:spcBef>
              <a:buClr>
                <a:schemeClr val="dk2"/>
              </a:buClr>
              <a:buSzPct val="61111"/>
              <a:buFont typeface="Arial"/>
              <a:buNone/>
            </a:pPr>
            <a:r>
              <a:rPr b="1" lang="en" sz="1800">
                <a:solidFill>
                  <a:srgbClr val="444444"/>
                </a:solidFill>
                <a:highlight>
                  <a:srgbClr val="FEFEFE"/>
                </a:highlight>
                <a:latin typeface="Georgia"/>
                <a:ea typeface="Georgia"/>
                <a:cs typeface="Georgia"/>
                <a:sym typeface="Georgia"/>
              </a:rPr>
              <a:t>$.fn.slideUp</a:t>
            </a:r>
          </a:p>
          <a:p>
            <a:pPr indent="0" lvl="0" marL="304800" rtl="0">
              <a:lnSpc>
                <a:spcPct val="100000"/>
              </a:lnSpc>
              <a:spcBef>
                <a:spcPts val="0"/>
              </a:spcBef>
              <a:buNone/>
            </a:pPr>
            <a:r>
              <a:rPr lang="en" sz="1800">
                <a:solidFill>
                  <a:srgbClr val="444444"/>
                </a:solidFill>
                <a:highlight>
                  <a:srgbClr val="FEFEFE"/>
                </a:highlight>
                <a:latin typeface="Georgia"/>
                <a:ea typeface="Georgia"/>
                <a:cs typeface="Georgia"/>
                <a:sym typeface="Georgia"/>
              </a:rPr>
              <a:t>Oculta el elemento seleccionado con un movimiento de deslizamiento vertical.</a:t>
            </a:r>
          </a:p>
          <a:p>
            <a:pPr indent="-69850" lvl="0" marL="0" rtl="0">
              <a:lnSpc>
                <a:spcPct val="100000"/>
              </a:lnSpc>
              <a:spcBef>
                <a:spcPts val="0"/>
              </a:spcBef>
              <a:buClr>
                <a:schemeClr val="dk2"/>
              </a:buClr>
              <a:buSzPct val="183333"/>
              <a:buFont typeface="Arial"/>
              <a:buNone/>
            </a:pPr>
            <a:r>
              <a:t/>
            </a:r>
            <a:endParaRPr sz="600">
              <a:solidFill>
                <a:srgbClr val="444444"/>
              </a:solidFill>
              <a:highlight>
                <a:srgbClr val="FEFEFE"/>
              </a:highlight>
              <a:latin typeface="Georgia"/>
              <a:ea typeface="Georgia"/>
              <a:cs typeface="Georgia"/>
              <a:sym typeface="Georgia"/>
            </a:endParaRPr>
          </a:p>
          <a:p>
            <a:pPr indent="-69850" lvl="0" marL="0" rtl="0">
              <a:lnSpc>
                <a:spcPct val="100000"/>
              </a:lnSpc>
              <a:spcBef>
                <a:spcPts val="0"/>
              </a:spcBef>
              <a:buClr>
                <a:schemeClr val="dk2"/>
              </a:buClr>
              <a:buSzPct val="61111"/>
              <a:buFont typeface="Arial"/>
              <a:buNone/>
            </a:pPr>
            <a:r>
              <a:rPr b="1" lang="en" sz="1800">
                <a:solidFill>
                  <a:srgbClr val="444444"/>
                </a:solidFill>
                <a:highlight>
                  <a:srgbClr val="FEFEFE"/>
                </a:highlight>
                <a:latin typeface="Georgia"/>
                <a:ea typeface="Georgia"/>
                <a:cs typeface="Georgia"/>
                <a:sym typeface="Georgia"/>
              </a:rPr>
              <a:t>$.fn.slideToggle</a:t>
            </a:r>
          </a:p>
          <a:p>
            <a:pPr indent="-69850" lvl="0" marL="304800" rtl="0">
              <a:lnSpc>
                <a:spcPct val="100000"/>
              </a:lnSpc>
              <a:spcBef>
                <a:spcPts val="0"/>
              </a:spcBef>
              <a:buClr>
                <a:schemeClr val="dk2"/>
              </a:buClr>
              <a:buSzPct val="61111"/>
              <a:buFont typeface="Arial"/>
              <a:buNone/>
            </a:pPr>
            <a:r>
              <a:rPr lang="en" sz="1800">
                <a:solidFill>
                  <a:srgbClr val="444444"/>
                </a:solidFill>
                <a:highlight>
                  <a:srgbClr val="FEFEFE"/>
                </a:highlight>
                <a:latin typeface="Georgia"/>
                <a:ea typeface="Georgia"/>
                <a:cs typeface="Georgia"/>
                <a:sym typeface="Georgia"/>
              </a:rPr>
              <a:t>Muestra o oculta con un movimiento de deslizamiento vertical, dependiendo si actualmente el elemento está visible o no.</a:t>
            </a:r>
          </a:p>
          <a:p>
            <a:pPr lvl="0" rtl="0">
              <a:spcBef>
                <a:spcPts val="0"/>
              </a:spcBef>
              <a:buClr>
                <a:schemeClr val="dk2"/>
              </a:buClr>
              <a:buSzPct val="61111"/>
              <a:buFont typeface="Arial"/>
              <a:buNone/>
            </a:pPr>
            <a:r>
              <a:t/>
            </a:r>
            <a:endParaRPr sz="1800">
              <a:solidFill>
                <a:srgbClr val="444444"/>
              </a:solidFill>
              <a:highlight>
                <a:srgbClr val="FEFEFE"/>
              </a:highlight>
              <a:latin typeface="Georgia"/>
              <a:ea typeface="Georgia"/>
              <a:cs typeface="Georgia"/>
              <a:sym typeface="Georgia"/>
            </a:endParaRPr>
          </a:p>
          <a:p>
            <a:pPr lvl="0" rtl="0">
              <a:spcBef>
                <a:spcPts val="0"/>
              </a:spcBef>
              <a:buNone/>
            </a:pPr>
            <a:r>
              <a:t/>
            </a:r>
            <a:endParaRPr sz="1800">
              <a:solidFill>
                <a:srgbClr val="444444"/>
              </a:solidFill>
              <a:highlight>
                <a:srgbClr val="FEFEFE"/>
              </a:highlight>
              <a:latin typeface="Georgia"/>
              <a:ea typeface="Georgia"/>
              <a:cs typeface="Georgia"/>
              <a:sym typeface="Georgia"/>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1066800" y="358375"/>
            <a:ext cx="7388400" cy="857400"/>
          </a:xfrm>
          <a:prstGeom prst="rect">
            <a:avLst/>
          </a:prstGeom>
        </p:spPr>
        <p:txBody>
          <a:bodyPr anchorCtr="0" anchor="b" bIns="91425" lIns="91425" rIns="91425" tIns="91425">
            <a:noAutofit/>
          </a:bodyPr>
          <a:lstStyle/>
          <a:p>
            <a:pPr lvl="0" rtl="0">
              <a:lnSpc>
                <a:spcPct val="138461"/>
              </a:lnSpc>
              <a:spcBef>
                <a:spcPts val="1400"/>
              </a:spcBef>
              <a:spcAft>
                <a:spcPts val="400"/>
              </a:spcAft>
              <a:buNone/>
            </a:pPr>
            <a:r>
              <a:rPr lang="en" sz="2400">
                <a:solidFill>
                  <a:srgbClr val="111111"/>
                </a:solidFill>
                <a:highlight>
                  <a:srgbClr val="FEFEFE"/>
                </a:highlight>
                <a:latin typeface="Georgia"/>
                <a:ea typeface="Georgia"/>
                <a:cs typeface="Georgia"/>
                <a:sym typeface="Georgia"/>
              </a:rPr>
              <a:t>Cambiar la duración de los efectos</a:t>
            </a:r>
          </a:p>
        </p:txBody>
      </p:sp>
      <p:sp>
        <p:nvSpPr>
          <p:cNvPr id="129" name="Shape 129"/>
          <p:cNvSpPr txBox="1"/>
          <p:nvPr>
            <p:ph idx="1" type="body"/>
          </p:nvPr>
        </p:nvSpPr>
        <p:spPr>
          <a:xfrm>
            <a:off x="1066800" y="1215775"/>
            <a:ext cx="7293299" cy="3725699"/>
          </a:xfrm>
          <a:prstGeom prst="rect">
            <a:avLst/>
          </a:prstGeom>
        </p:spPr>
        <p:txBody>
          <a:bodyPr anchorCtr="0" anchor="t" bIns="91425" lIns="91425" rIns="91425" tIns="91425">
            <a:noAutofit/>
          </a:bodyPr>
          <a:lstStyle/>
          <a:p>
            <a:pPr indent="-342900" lvl="0" marL="457200" rtl="0">
              <a:lnSpc>
                <a:spcPct val="100000"/>
              </a:lnSpc>
              <a:spcBef>
                <a:spcPts val="0"/>
              </a:spcBef>
              <a:buSzPct val="100000"/>
            </a:pPr>
            <a:r>
              <a:rPr lang="en" sz="1800">
                <a:solidFill>
                  <a:srgbClr val="444444"/>
                </a:solidFill>
                <a:highlight>
                  <a:srgbClr val="FEFEFE"/>
                </a:highlight>
                <a:latin typeface="Georgia"/>
                <a:ea typeface="Georgia"/>
                <a:cs typeface="Georgia"/>
                <a:sym typeface="Georgia"/>
              </a:rPr>
              <a:t>Con la excepción de </a:t>
            </a:r>
            <a:r>
              <a:rPr lang="en" sz="1800">
                <a:solidFill>
                  <a:schemeClr val="dk2"/>
                </a:solidFill>
                <a:highlight>
                  <a:srgbClr val="FEFEFE"/>
                </a:highlight>
                <a:latin typeface="Verdana"/>
                <a:ea typeface="Verdana"/>
                <a:cs typeface="Verdana"/>
                <a:sym typeface="Verdana"/>
              </a:rPr>
              <a:t>$.fn.show</a:t>
            </a:r>
            <a:r>
              <a:rPr lang="en" sz="1800">
                <a:solidFill>
                  <a:srgbClr val="444444"/>
                </a:solidFill>
                <a:highlight>
                  <a:srgbClr val="FEFEFE"/>
                </a:highlight>
                <a:latin typeface="Georgia"/>
                <a:ea typeface="Georgia"/>
                <a:cs typeface="Georgia"/>
                <a:sym typeface="Georgia"/>
              </a:rPr>
              <a:t> y </a:t>
            </a:r>
            <a:r>
              <a:rPr lang="en" sz="1800">
                <a:solidFill>
                  <a:schemeClr val="dk2"/>
                </a:solidFill>
                <a:highlight>
                  <a:srgbClr val="FEFEFE"/>
                </a:highlight>
                <a:latin typeface="Verdana"/>
                <a:ea typeface="Verdana"/>
                <a:cs typeface="Verdana"/>
                <a:sym typeface="Verdana"/>
              </a:rPr>
              <a:t>$.fn.hide</a:t>
            </a:r>
            <a:r>
              <a:rPr lang="en" sz="1800">
                <a:solidFill>
                  <a:srgbClr val="444444"/>
                </a:solidFill>
                <a:highlight>
                  <a:srgbClr val="FEFEFE"/>
                </a:highlight>
                <a:latin typeface="Georgia"/>
                <a:ea typeface="Georgia"/>
                <a:cs typeface="Georgia"/>
                <a:sym typeface="Georgia"/>
              </a:rPr>
              <a:t>, todos los métodos tienen una duración predeterminada de la animación en 400ms.</a:t>
            </a:r>
          </a:p>
          <a:p>
            <a:pPr indent="-342900" lvl="0" marL="457200" rtl="0">
              <a:lnSpc>
                <a:spcPct val="100000"/>
              </a:lnSpc>
              <a:spcBef>
                <a:spcPts val="0"/>
              </a:spcBef>
              <a:buSzPct val="100000"/>
            </a:pPr>
            <a:r>
              <a:rPr lang="en" sz="1800">
                <a:solidFill>
                  <a:srgbClr val="444444"/>
                </a:solidFill>
                <a:highlight>
                  <a:srgbClr val="FEFEFE"/>
                </a:highlight>
                <a:latin typeface="Georgia"/>
                <a:ea typeface="Georgia"/>
                <a:cs typeface="Georgia"/>
                <a:sym typeface="Georgia"/>
              </a:rPr>
              <a:t>Este valor es posible cambiarlo.</a:t>
            </a:r>
          </a:p>
          <a:p>
            <a:pPr indent="-69850" lvl="0" marL="0" rtl="0">
              <a:spcBef>
                <a:spcPts val="1200"/>
              </a:spcBef>
              <a:spcAft>
                <a:spcPts val="200"/>
              </a:spcAft>
              <a:buClr>
                <a:schemeClr val="dk2"/>
              </a:buClr>
              <a:buSzPct val="84615"/>
              <a:buFont typeface="Arial"/>
              <a:buNone/>
            </a:pPr>
            <a:r>
              <a:rPr b="1" lang="en" sz="1300">
                <a:solidFill>
                  <a:srgbClr val="111111"/>
                </a:solidFill>
                <a:highlight>
                  <a:srgbClr val="FEFEFE"/>
                </a:highlight>
                <a:latin typeface="Georgia"/>
                <a:ea typeface="Georgia"/>
                <a:cs typeface="Georgia"/>
                <a:sym typeface="Georgia"/>
              </a:rPr>
              <a:t> jQuery.fx.speeds</a:t>
            </a:r>
          </a:p>
          <a:p>
            <a:pPr indent="-342900" lvl="0" marL="457200" marR="0" rtl="0" algn="l">
              <a:lnSpc>
                <a:spcPct val="100000"/>
              </a:lnSpc>
              <a:spcBef>
                <a:spcPts val="0"/>
              </a:spcBef>
              <a:spcAft>
                <a:spcPts val="0"/>
              </a:spcAft>
              <a:buSzPct val="100000"/>
            </a:pPr>
            <a:r>
              <a:rPr lang="en" sz="1800">
                <a:solidFill>
                  <a:srgbClr val="444444"/>
                </a:solidFill>
                <a:highlight>
                  <a:srgbClr val="FEFEFE"/>
                </a:highlight>
                <a:latin typeface="Georgia"/>
                <a:ea typeface="Georgia"/>
                <a:cs typeface="Georgia"/>
                <a:sym typeface="Georgia"/>
              </a:rPr>
              <a:t>jQuery posee un objeto en jQuery.fx.speeds el cual contiene la velocidad predeterminada para la duración de un efecto, así como también los valores para las definiciones “slow” y “fast”.</a:t>
            </a:r>
          </a:p>
          <a:p>
            <a:pPr indent="0" lvl="0" marL="0" marR="0" rtl="0" algn="l">
              <a:lnSpc>
                <a:spcPct val="100000"/>
              </a:lnSpc>
              <a:spcBef>
                <a:spcPts val="0"/>
              </a:spcBef>
              <a:spcAft>
                <a:spcPts val="0"/>
              </a:spcAft>
              <a:buNone/>
            </a:pPr>
            <a:r>
              <a:t/>
            </a:r>
            <a:endParaRPr sz="1800">
              <a:solidFill>
                <a:srgbClr val="444444"/>
              </a:solidFill>
              <a:highlight>
                <a:srgbClr val="FEFEFE"/>
              </a:highlight>
              <a:latin typeface="Georgia"/>
              <a:ea typeface="Georgia"/>
              <a:cs typeface="Georgia"/>
              <a:sym typeface="Georgia"/>
            </a:endParaRPr>
          </a:p>
          <a:p>
            <a:pPr indent="0" lvl="0" marL="0" rtl="0">
              <a:lnSpc>
                <a:spcPct val="100000"/>
              </a:lnSpc>
              <a:spcBef>
                <a:spcPts val="0"/>
              </a:spcBef>
              <a:buNone/>
            </a:pPr>
            <a:r>
              <a:t/>
            </a:r>
            <a:endParaRPr sz="1800">
              <a:solidFill>
                <a:srgbClr val="444444"/>
              </a:solidFill>
              <a:highlight>
                <a:srgbClr val="FEFEFE"/>
              </a:highlight>
              <a:latin typeface="Georgia"/>
              <a:ea typeface="Georgia"/>
              <a:cs typeface="Georgia"/>
              <a:sym typeface="Georgia"/>
            </a:endParaRPr>
          </a:p>
          <a:p>
            <a:pPr lvl="0" rtl="0">
              <a:spcBef>
                <a:spcPts val="0"/>
              </a:spcBef>
              <a:buNone/>
            </a:pPr>
            <a:r>
              <a:t/>
            </a:r>
            <a:endParaRPr sz="1800">
              <a:solidFill>
                <a:srgbClr val="444444"/>
              </a:solidFill>
              <a:highlight>
                <a:srgbClr val="FEFEFE"/>
              </a:highlight>
              <a:latin typeface="Georgia"/>
              <a:ea typeface="Georgia"/>
              <a:cs typeface="Georgia"/>
              <a:sym typeface="Georgia"/>
            </a:endParaRPr>
          </a:p>
          <a:p>
            <a:pPr lvl="0" rtl="0">
              <a:spcBef>
                <a:spcPts val="0"/>
              </a:spcBef>
              <a:buNone/>
            </a:pPr>
            <a:r>
              <a:t/>
            </a:r>
            <a:endParaRPr sz="1800">
              <a:solidFill>
                <a:srgbClr val="444444"/>
              </a:solidFill>
              <a:highlight>
                <a:srgbClr val="FEFEFE"/>
              </a:highlight>
              <a:latin typeface="Georgia"/>
              <a:ea typeface="Georgia"/>
              <a:cs typeface="Georgia"/>
              <a:sym typeface="Georgia"/>
            </a:endParaRPr>
          </a:p>
        </p:txBody>
      </p:sp>
      <p:pic>
        <p:nvPicPr>
          <p:cNvPr id="130" name="Shape 130"/>
          <p:cNvPicPr preferRelativeResize="0"/>
          <p:nvPr/>
        </p:nvPicPr>
        <p:blipFill rotWithShape="1">
          <a:blip r:embed="rId3">
            <a:alphaModFix/>
          </a:blip>
          <a:srcRect b="39445" l="4398" r="62973" t="39474"/>
          <a:stretch/>
        </p:blipFill>
        <p:spPr>
          <a:xfrm>
            <a:off x="2612575" y="3372850"/>
            <a:ext cx="3182574" cy="1542049"/>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914400" y="358375"/>
            <a:ext cx="7388400" cy="857400"/>
          </a:xfrm>
          <a:prstGeom prst="rect">
            <a:avLst/>
          </a:prstGeom>
        </p:spPr>
        <p:txBody>
          <a:bodyPr anchorCtr="0" anchor="b" bIns="91425" lIns="91425" rIns="91425" tIns="91425">
            <a:noAutofit/>
          </a:bodyPr>
          <a:lstStyle/>
          <a:p>
            <a:pPr lvl="0" rtl="0">
              <a:lnSpc>
                <a:spcPct val="138461"/>
              </a:lnSpc>
              <a:spcBef>
                <a:spcPts val="1400"/>
              </a:spcBef>
              <a:spcAft>
                <a:spcPts val="400"/>
              </a:spcAft>
              <a:buNone/>
            </a:pPr>
            <a:r>
              <a:rPr lang="en" sz="2400">
                <a:solidFill>
                  <a:srgbClr val="111111"/>
                </a:solidFill>
                <a:highlight>
                  <a:srgbClr val="FEFEFE"/>
                </a:highlight>
                <a:latin typeface="Georgia"/>
                <a:ea typeface="Georgia"/>
                <a:cs typeface="Georgia"/>
                <a:sym typeface="Georgia"/>
              </a:rPr>
              <a:t>Realizar una acción cuando un efecto ha finalizado</a:t>
            </a:r>
          </a:p>
        </p:txBody>
      </p:sp>
      <p:sp>
        <p:nvSpPr>
          <p:cNvPr id="136" name="Shape 136"/>
          <p:cNvSpPr txBox="1"/>
          <p:nvPr>
            <p:ph idx="1" type="body"/>
          </p:nvPr>
        </p:nvSpPr>
        <p:spPr>
          <a:xfrm>
            <a:off x="1033150" y="1215775"/>
            <a:ext cx="7326900" cy="3725699"/>
          </a:xfrm>
          <a:prstGeom prst="rect">
            <a:avLst/>
          </a:prstGeom>
        </p:spPr>
        <p:txBody>
          <a:bodyPr anchorCtr="0" anchor="t" bIns="91425" lIns="91425" rIns="91425" tIns="91425">
            <a:noAutofit/>
          </a:bodyPr>
          <a:lstStyle/>
          <a:p>
            <a:pPr indent="-342900" lvl="0" marL="457200" rtl="0">
              <a:lnSpc>
                <a:spcPct val="150000"/>
              </a:lnSpc>
              <a:spcBef>
                <a:spcPts val="0"/>
              </a:spcBef>
              <a:buClr>
                <a:srgbClr val="444444"/>
              </a:buClr>
              <a:buSzPct val="100000"/>
              <a:buFont typeface="Georgia"/>
            </a:pPr>
            <a:r>
              <a:rPr lang="en" sz="1800">
                <a:solidFill>
                  <a:srgbClr val="444444"/>
                </a:solidFill>
                <a:highlight>
                  <a:srgbClr val="FEFEFE"/>
                </a:highlight>
                <a:latin typeface="Georgia"/>
                <a:ea typeface="Georgia"/>
                <a:cs typeface="Georgia"/>
                <a:sym typeface="Georgia"/>
              </a:rPr>
              <a:t>Función de devolución de llamada: CALLBACK.</a:t>
            </a:r>
          </a:p>
          <a:p>
            <a:pPr indent="-342900" lvl="0" marL="457200" rtl="0">
              <a:lnSpc>
                <a:spcPct val="200000"/>
              </a:lnSpc>
              <a:spcBef>
                <a:spcPts val="0"/>
              </a:spcBef>
              <a:buClr>
                <a:srgbClr val="444444"/>
              </a:buClr>
              <a:buSzPct val="100000"/>
              <a:buFont typeface="Georgia"/>
            </a:pPr>
            <a:r>
              <a:rPr lang="en" sz="1800">
                <a:solidFill>
                  <a:srgbClr val="444444"/>
                </a:solidFill>
                <a:highlight>
                  <a:srgbClr val="FEFEFE"/>
                </a:highlight>
                <a:latin typeface="Georgia"/>
                <a:ea typeface="Georgia"/>
                <a:cs typeface="Georgia"/>
                <a:sym typeface="Georgia"/>
              </a:rPr>
              <a:t>A</a:t>
            </a:r>
          </a:p>
          <a:p>
            <a:pPr indent="-342900" lvl="0" marL="457200" rtl="0">
              <a:spcBef>
                <a:spcPts val="0"/>
              </a:spcBef>
              <a:buClr>
                <a:srgbClr val="444444"/>
              </a:buClr>
              <a:buSzPct val="100000"/>
              <a:buFont typeface="Georgia"/>
            </a:pPr>
            <a:r>
              <a:t/>
            </a:r>
            <a:endParaRPr sz="1800">
              <a:solidFill>
                <a:srgbClr val="444444"/>
              </a:solidFill>
              <a:highlight>
                <a:srgbClr val="FEFEFE"/>
              </a:highlight>
              <a:latin typeface="Georgia"/>
              <a:ea typeface="Georgia"/>
              <a:cs typeface="Georgia"/>
              <a:sym typeface="Georgia"/>
            </a:endParaRPr>
          </a:p>
        </p:txBody>
      </p:sp>
      <p:pic>
        <p:nvPicPr>
          <p:cNvPr id="137" name="Shape 137"/>
          <p:cNvPicPr preferRelativeResize="0"/>
          <p:nvPr/>
        </p:nvPicPr>
        <p:blipFill rotWithShape="1">
          <a:blip r:embed="rId3">
            <a:alphaModFix/>
          </a:blip>
          <a:srcRect b="68536" l="4526" r="36301" t="25456"/>
          <a:stretch/>
        </p:blipFill>
        <p:spPr>
          <a:xfrm>
            <a:off x="1466600" y="1702125"/>
            <a:ext cx="5771425" cy="439399"/>
          </a:xfrm>
          <a:prstGeom prst="rect">
            <a:avLst/>
          </a:prstGeom>
          <a:noFill/>
          <a:ln>
            <a:noFill/>
          </a:ln>
        </p:spPr>
      </p:pic>
      <p:pic>
        <p:nvPicPr>
          <p:cNvPr id="138" name="Shape 138"/>
          <p:cNvPicPr preferRelativeResize="0"/>
          <p:nvPr/>
        </p:nvPicPr>
        <p:blipFill rotWithShape="1">
          <a:blip r:embed="rId4">
            <a:alphaModFix/>
          </a:blip>
          <a:srcRect b="44940" l="4407" r="62598" t="18697"/>
          <a:stretch/>
        </p:blipFill>
        <p:spPr>
          <a:xfrm>
            <a:off x="1579325" y="2281400"/>
            <a:ext cx="3218199" cy="2660075"/>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914400" y="358375"/>
            <a:ext cx="7388400" cy="857400"/>
          </a:xfrm>
          <a:prstGeom prst="rect">
            <a:avLst/>
          </a:prstGeom>
        </p:spPr>
        <p:txBody>
          <a:bodyPr anchorCtr="0" anchor="b" bIns="91425" lIns="91425" rIns="91425" tIns="91425">
            <a:noAutofit/>
          </a:bodyPr>
          <a:lstStyle/>
          <a:p>
            <a:pPr lvl="0" rtl="0">
              <a:spcBef>
                <a:spcPts val="1800"/>
              </a:spcBef>
              <a:spcAft>
                <a:spcPts val="400"/>
              </a:spcAft>
              <a:buNone/>
            </a:pPr>
            <a:r>
              <a:rPr lang="en" sz="2400">
                <a:solidFill>
                  <a:srgbClr val="111111"/>
                </a:solidFill>
                <a:highlight>
                  <a:srgbClr val="FEFEFE"/>
                </a:highlight>
                <a:latin typeface="Georgia"/>
                <a:ea typeface="Georgia"/>
                <a:cs typeface="Georgia"/>
                <a:sym typeface="Georgia"/>
              </a:rPr>
              <a:t>Efectos personalizados con </a:t>
            </a:r>
            <a:r>
              <a:rPr lang="en" sz="2400">
                <a:solidFill>
                  <a:schemeClr val="dk2"/>
                </a:solidFill>
                <a:highlight>
                  <a:srgbClr val="FEFEFE"/>
                </a:highlight>
                <a:latin typeface="Verdana"/>
                <a:ea typeface="Verdana"/>
                <a:cs typeface="Verdana"/>
                <a:sym typeface="Verdana"/>
              </a:rPr>
              <a:t>$.fn.animate</a:t>
            </a:r>
          </a:p>
        </p:txBody>
      </p:sp>
      <p:sp>
        <p:nvSpPr>
          <p:cNvPr id="144" name="Shape 144"/>
          <p:cNvSpPr txBox="1"/>
          <p:nvPr>
            <p:ph idx="1" type="body"/>
          </p:nvPr>
        </p:nvSpPr>
        <p:spPr>
          <a:xfrm>
            <a:off x="956950" y="1520575"/>
            <a:ext cx="7326900" cy="2937600"/>
          </a:xfrm>
          <a:prstGeom prst="rect">
            <a:avLst/>
          </a:prstGeom>
        </p:spPr>
        <p:txBody>
          <a:bodyPr anchorCtr="0" anchor="t" bIns="91425" lIns="91425" rIns="91425" tIns="91425">
            <a:noAutofit/>
          </a:bodyPr>
          <a:lstStyle/>
          <a:p>
            <a:pPr indent="-381000" lvl="0" marL="457200" rtl="0">
              <a:spcBef>
                <a:spcPts val="0"/>
              </a:spcBef>
              <a:buClr>
                <a:srgbClr val="444444"/>
              </a:buClr>
              <a:buSzPct val="100000"/>
              <a:buFont typeface="Georgia"/>
            </a:pPr>
            <a:r>
              <a:rPr lang="en" sz="2400">
                <a:solidFill>
                  <a:srgbClr val="444444"/>
                </a:solidFill>
                <a:highlight>
                  <a:srgbClr val="FEFEFE"/>
                </a:highlight>
                <a:latin typeface="Georgia"/>
                <a:ea typeface="Georgia"/>
                <a:cs typeface="Georgia"/>
                <a:sym typeface="Georgia"/>
              </a:rPr>
              <a:t>Es posible realizar animaciones en propiedades CSS utilizando el método </a:t>
            </a:r>
            <a:r>
              <a:rPr lang="en" sz="2400">
                <a:solidFill>
                  <a:schemeClr val="dk2"/>
                </a:solidFill>
                <a:highlight>
                  <a:srgbClr val="FEFEFE"/>
                </a:highlight>
                <a:latin typeface="Verdana"/>
                <a:ea typeface="Verdana"/>
                <a:cs typeface="Verdana"/>
                <a:sym typeface="Verdana"/>
              </a:rPr>
              <a:t>$.fn.animate</a:t>
            </a:r>
            <a:r>
              <a:rPr lang="en" sz="2400">
                <a:solidFill>
                  <a:srgbClr val="444444"/>
                </a:solidFill>
                <a:highlight>
                  <a:srgbClr val="FEFEFE"/>
                </a:highlight>
                <a:latin typeface="Georgia"/>
                <a:ea typeface="Georgia"/>
                <a:cs typeface="Georgia"/>
                <a:sym typeface="Georgia"/>
              </a:rPr>
              <a:t>.</a:t>
            </a:r>
          </a:p>
          <a:p>
            <a:pPr indent="0" lvl="0" marL="0" rtl="0">
              <a:spcBef>
                <a:spcPts val="0"/>
              </a:spcBef>
              <a:buNone/>
            </a:pPr>
            <a:r>
              <a:t/>
            </a:r>
            <a:endParaRPr sz="2400">
              <a:solidFill>
                <a:srgbClr val="444444"/>
              </a:solidFill>
              <a:highlight>
                <a:srgbClr val="FEFEFE"/>
              </a:highlight>
              <a:latin typeface="Georgia"/>
              <a:ea typeface="Georgia"/>
              <a:cs typeface="Georgia"/>
              <a:sym typeface="Georgia"/>
            </a:endParaRPr>
          </a:p>
          <a:p>
            <a:pPr indent="-381000" lvl="0" marL="457200" rtl="0">
              <a:spcBef>
                <a:spcPts val="0"/>
              </a:spcBef>
              <a:buClr>
                <a:srgbClr val="444444"/>
              </a:buClr>
              <a:buSzPct val="100000"/>
              <a:buFont typeface="Georgia"/>
            </a:pPr>
            <a:r>
              <a:rPr lang="en" sz="2400">
                <a:solidFill>
                  <a:srgbClr val="444444"/>
                </a:solidFill>
                <a:highlight>
                  <a:srgbClr val="FEFEFE"/>
                </a:highlight>
                <a:latin typeface="Georgia"/>
                <a:ea typeface="Georgia"/>
                <a:cs typeface="Georgia"/>
                <a:sym typeface="Georgia"/>
              </a:rPr>
              <a:t>Dicho método permite realizar una animación estableciendo valores a propiedades CSS o cambiando sus valores actuales.</a:t>
            </a:r>
          </a:p>
          <a:p>
            <a:pPr indent="0" lvl="0" marL="0" rtl="0">
              <a:spcBef>
                <a:spcPts val="0"/>
              </a:spcBef>
              <a:buNone/>
            </a:pPr>
            <a:r>
              <a:t/>
            </a:r>
            <a:endParaRPr sz="2400">
              <a:solidFill>
                <a:srgbClr val="444444"/>
              </a:solidFill>
              <a:highlight>
                <a:srgbClr val="FEFEFE"/>
              </a:highlight>
              <a:latin typeface="Georgia"/>
              <a:ea typeface="Georgia"/>
              <a:cs typeface="Georgia"/>
              <a:sym typeface="Georgia"/>
            </a:endParaRPr>
          </a:p>
          <a:p>
            <a:pPr indent="0" lvl="0" marL="0" rtl="0">
              <a:spcBef>
                <a:spcPts val="0"/>
              </a:spcBef>
              <a:buNone/>
            </a:pPr>
            <a:r>
              <a:rPr lang="en" sz="1800" u="sng">
                <a:solidFill>
                  <a:schemeClr val="hlink"/>
                </a:solidFill>
                <a:highlight>
                  <a:srgbClr val="FEFEFE"/>
                </a:highlight>
                <a:latin typeface="Georgia"/>
                <a:ea typeface="Georgia"/>
                <a:cs typeface="Georgia"/>
                <a:sym typeface="Georgia"/>
                <a:hlinkClick r:id="rId3"/>
              </a:rPr>
              <a:t>http://api.jquery.com/category/effects/custom-effects/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914400" y="358375"/>
            <a:ext cx="7388400" cy="857400"/>
          </a:xfrm>
          <a:prstGeom prst="rect">
            <a:avLst/>
          </a:prstGeom>
        </p:spPr>
        <p:txBody>
          <a:bodyPr anchorCtr="0" anchor="b" bIns="91425" lIns="91425" rIns="91425" tIns="91425">
            <a:noAutofit/>
          </a:bodyPr>
          <a:lstStyle/>
          <a:p>
            <a:pPr lvl="0" rtl="0">
              <a:spcBef>
                <a:spcPts val="1800"/>
              </a:spcBef>
              <a:spcAft>
                <a:spcPts val="400"/>
              </a:spcAft>
              <a:buNone/>
            </a:pPr>
            <a:r>
              <a:rPr lang="en" sz="2400">
                <a:solidFill>
                  <a:srgbClr val="111111"/>
                </a:solidFill>
                <a:highlight>
                  <a:srgbClr val="FEFEFE"/>
                </a:highlight>
                <a:latin typeface="Georgia"/>
                <a:ea typeface="Georgia"/>
                <a:cs typeface="Georgia"/>
                <a:sym typeface="Georgia"/>
              </a:rPr>
              <a:t>Efectos personalizados con </a:t>
            </a:r>
            <a:r>
              <a:rPr lang="en" sz="2400">
                <a:solidFill>
                  <a:schemeClr val="dk2"/>
                </a:solidFill>
                <a:highlight>
                  <a:srgbClr val="FEFEFE"/>
                </a:highlight>
                <a:latin typeface="Verdana"/>
                <a:ea typeface="Verdana"/>
                <a:cs typeface="Verdana"/>
                <a:sym typeface="Verdana"/>
              </a:rPr>
              <a:t>$.fn.animate</a:t>
            </a:r>
          </a:p>
        </p:txBody>
      </p:sp>
      <p:pic>
        <p:nvPicPr>
          <p:cNvPr id="150" name="Shape 150"/>
          <p:cNvPicPr preferRelativeResize="0"/>
          <p:nvPr/>
        </p:nvPicPr>
        <p:blipFill rotWithShape="1">
          <a:blip r:embed="rId3">
            <a:alphaModFix/>
          </a:blip>
          <a:srcRect b="36661" l="4281" r="18157" t="34928"/>
          <a:stretch/>
        </p:blipFill>
        <p:spPr>
          <a:xfrm>
            <a:off x="914400" y="1650675"/>
            <a:ext cx="7564575" cy="2078175"/>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931862" y="72628"/>
            <a:ext cx="7157999" cy="1059599"/>
          </a:xfrm>
          <a:prstGeom prst="rect">
            <a:avLst/>
          </a:prstGeom>
        </p:spPr>
        <p:txBody>
          <a:bodyPr anchorCtr="0" anchor="b" bIns="91425" lIns="91425" rIns="91425" tIns="91425">
            <a:noAutofit/>
          </a:bodyPr>
          <a:lstStyle/>
          <a:p>
            <a:pPr lvl="0" rtl="0">
              <a:lnSpc>
                <a:spcPct val="138461"/>
              </a:lnSpc>
              <a:spcBef>
                <a:spcPts val="1400"/>
              </a:spcBef>
              <a:spcAft>
                <a:spcPts val="400"/>
              </a:spcAft>
              <a:buNone/>
            </a:pPr>
            <a:r>
              <a:rPr lang="en" sz="2400">
                <a:solidFill>
                  <a:srgbClr val="111111"/>
                </a:solidFill>
                <a:highlight>
                  <a:srgbClr val="FEFEFE"/>
                </a:highlight>
                <a:latin typeface="Georgia"/>
                <a:ea typeface="Georgia"/>
                <a:cs typeface="Georgia"/>
                <a:sym typeface="Georgia"/>
              </a:rPr>
              <a:t>Easing</a:t>
            </a:r>
          </a:p>
        </p:txBody>
      </p:sp>
      <p:sp>
        <p:nvSpPr>
          <p:cNvPr id="156" name="Shape 156"/>
          <p:cNvSpPr txBox="1"/>
          <p:nvPr>
            <p:ph idx="1" type="body"/>
          </p:nvPr>
        </p:nvSpPr>
        <p:spPr>
          <a:xfrm>
            <a:off x="949325" y="1485900"/>
            <a:ext cx="7661400" cy="3086099"/>
          </a:xfrm>
          <a:prstGeom prst="rect">
            <a:avLst/>
          </a:prstGeom>
        </p:spPr>
        <p:txBody>
          <a:bodyPr anchorCtr="0" anchor="t" bIns="91425" lIns="91425" rIns="91425" tIns="91425">
            <a:noAutofit/>
          </a:bodyPr>
          <a:lstStyle/>
          <a:p>
            <a:pPr lvl="0">
              <a:spcBef>
                <a:spcPts val="0"/>
              </a:spcBef>
              <a:buNone/>
            </a:pPr>
            <a:r>
              <a:rPr lang="en" sz="1800">
                <a:solidFill>
                  <a:srgbClr val="444444"/>
                </a:solidFill>
                <a:highlight>
                  <a:srgbClr val="FEFEFE"/>
                </a:highlight>
                <a:latin typeface="Georgia"/>
                <a:ea typeface="Georgia"/>
                <a:cs typeface="Georgia"/>
                <a:sym typeface="Georgia"/>
              </a:rPr>
              <a:t>El concepto de </a:t>
            </a:r>
            <a:r>
              <a:rPr i="1" lang="en" sz="1800">
                <a:solidFill>
                  <a:srgbClr val="444444"/>
                </a:solidFill>
                <a:highlight>
                  <a:srgbClr val="FEFEFE"/>
                </a:highlight>
                <a:latin typeface="Georgia"/>
                <a:ea typeface="Georgia"/>
                <a:cs typeface="Georgia"/>
                <a:sym typeface="Georgia"/>
              </a:rPr>
              <a:t>Easing</a:t>
            </a:r>
            <a:r>
              <a:rPr lang="en" sz="1800">
                <a:solidFill>
                  <a:srgbClr val="444444"/>
                </a:solidFill>
                <a:highlight>
                  <a:srgbClr val="FEFEFE"/>
                </a:highlight>
                <a:latin typeface="Georgia"/>
                <a:ea typeface="Georgia"/>
                <a:cs typeface="Georgia"/>
                <a:sym typeface="Georgia"/>
              </a:rPr>
              <a:t> describe la manera en que un efecto ocurre — es decir, si la velocidad durante la animación es constante o no.</a:t>
            </a:r>
          </a:p>
        </p:txBody>
      </p:sp>
      <p:pic>
        <p:nvPicPr>
          <p:cNvPr id="157" name="Shape 157"/>
          <p:cNvPicPr preferRelativeResize="0"/>
          <p:nvPr/>
        </p:nvPicPr>
        <p:blipFill rotWithShape="1">
          <a:blip r:embed="rId3">
            <a:alphaModFix/>
          </a:blip>
          <a:srcRect b="21076" l="1845" r="56028" t="47754"/>
          <a:stretch/>
        </p:blipFill>
        <p:spPr>
          <a:xfrm>
            <a:off x="1212275" y="2520550"/>
            <a:ext cx="4108874" cy="2280049"/>
          </a:xfrm>
          <a:prstGeom prst="rect">
            <a:avLst/>
          </a:prstGeom>
          <a:noFill/>
          <a:ln>
            <a:noFill/>
          </a:ln>
        </p:spPr>
      </p:pic>
      <p:sp>
        <p:nvSpPr>
          <p:cNvPr id="158" name="Shape 158"/>
          <p:cNvSpPr txBox="1"/>
          <p:nvPr/>
        </p:nvSpPr>
        <p:spPr>
          <a:xfrm>
            <a:off x="5557650" y="2600700"/>
            <a:ext cx="3444000" cy="2061900"/>
          </a:xfrm>
          <a:prstGeom prst="rect">
            <a:avLst/>
          </a:prstGeom>
          <a:noFill/>
          <a:ln>
            <a:noFill/>
          </a:ln>
        </p:spPr>
        <p:txBody>
          <a:bodyPr anchorCtr="0" anchor="ctr" bIns="91425" lIns="91425" rIns="91425" tIns="91425">
            <a:noAutofit/>
          </a:bodyPr>
          <a:lstStyle/>
          <a:p>
            <a:pPr lvl="0" rtl="0">
              <a:spcBef>
                <a:spcPts val="0"/>
              </a:spcBef>
              <a:buNone/>
            </a:pPr>
            <a:r>
              <a:rPr lang="en" sz="1800">
                <a:solidFill>
                  <a:srgbClr val="444444"/>
                </a:solidFill>
                <a:highlight>
                  <a:srgbClr val="FEFEFE"/>
                </a:highlight>
                <a:latin typeface="Georgia"/>
                <a:ea typeface="Georgia"/>
                <a:cs typeface="Georgia"/>
                <a:sym typeface="Georgia"/>
              </a:rPr>
              <a:t>Para más detalles sobre las opciones de easing: </a:t>
            </a:r>
            <a:r>
              <a:rPr lang="en" sz="1800">
                <a:solidFill>
                  <a:srgbClr val="0B0080"/>
                </a:solidFill>
                <a:highlight>
                  <a:srgbClr val="FEFEFE"/>
                </a:highlight>
                <a:latin typeface="Georgia"/>
                <a:ea typeface="Georgia"/>
                <a:cs typeface="Georgia"/>
                <a:sym typeface="Georgia"/>
                <a:hlinkClick r:id="rId4"/>
              </a:rPr>
              <a:t>http://api.jquery.com/animate/</a:t>
            </a:r>
          </a:p>
        </p:txBody>
      </p:sp>
    </p:spTree>
  </p:cSld>
  <p:clrMapOvr>
    <a:masterClrMapping/>
  </p:clrMapOvr>
  <p:transition spd="slow">
    <p:cut/>
  </p:transition>
</p:sld>
</file>

<file path=ppt/theme/theme.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xml><?xml version="1.0" encoding="utf-8"?>
<a:theme xmlns:a="http://schemas.openxmlformats.org/drawingml/2006/main" xmlns:r="http://schemas.openxmlformats.org/officeDocument/2006/relationships" name="Eje">
  <a:themeElements>
    <a:clrScheme name="Eje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