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Source Code Pro"/>
      <p:regular r:id="rId46"/>
      <p:bold r:id="rId47"/>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SourceCodePro-regular.fntdata"/><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SourceCodePro-bold.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 name="Shape 36"/>
        <p:cNvGrpSpPr/>
        <p:nvPr/>
      </p:nvGrpSpPr>
      <p:grpSpPr>
        <a:xfrm>
          <a:off x="0" y="0"/>
          <a:ext cx="0" cy="0"/>
          <a:chOff x="0" y="0"/>
          <a:chExt cx="0" cy="0"/>
        </a:xfrm>
      </p:grpSpPr>
      <p:sp>
        <p:nvSpPr>
          <p:cNvPr id="37" name="Shape 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 name="Shape 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175" y="685800"/>
            <a:ext cx="60964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175" y="685800"/>
            <a:ext cx="60964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175" y="685800"/>
            <a:ext cx="60964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175" y="685800"/>
            <a:ext cx="60964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175" y="685800"/>
            <a:ext cx="60964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175" y="685800"/>
            <a:ext cx="60964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175" y="685800"/>
            <a:ext cx="60964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175" y="685800"/>
            <a:ext cx="60964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7" name="Shape 14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175" y="685800"/>
            <a:ext cx="60964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175" y="685800"/>
            <a:ext cx="60964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175" y="685800"/>
            <a:ext cx="60964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1" name="Shape 16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175" y="685800"/>
            <a:ext cx="60964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175" y="685800"/>
            <a:ext cx="60964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5" name="Shape 1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0" name="Shape 19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6" name="Shape 19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2" name="Shape 20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8" name="Shape 20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4" name="Shape 21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175" y="685800"/>
            <a:ext cx="60964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0" name="Shape 22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6" name="Shape 22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03090"/>
              </a:lnSpc>
              <a:spcBef>
                <a:spcPts val="800"/>
              </a:spcBef>
              <a:spcAft>
                <a:spcPts val="800"/>
              </a:spcAft>
              <a:buNone/>
            </a:pPr>
            <a:r>
              <a:rPr lang="es" sz="1000">
                <a:solidFill>
                  <a:schemeClr val="dk1"/>
                </a:solidFill>
                <a:highlight>
                  <a:srgbClr val="EEEEEE"/>
                </a:highlight>
              </a:rPr>
              <a:t>Ejemplo: git clone https://github.com/libgit2/libgit2</a:t>
            </a:r>
          </a:p>
          <a:p>
            <a:pPr>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5" name="Shape 2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9" name="Shape 24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5" name="Shape 25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1" name="Shape 26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7" name="Shape 26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3" name="Shape 27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9" name="Shape 27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5" name="Shape 28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75" y="685800"/>
            <a:ext cx="60964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75" y="685800"/>
            <a:ext cx="60964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75" y="685800"/>
            <a:ext cx="60964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75" y="685800"/>
            <a:ext cx="60964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175" y="685800"/>
            <a:ext cx="60964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75" y="685800"/>
            <a:ext cx="60964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p:nvPr/>
        </p:nvSpPr>
        <p:spPr>
          <a:xfrm>
            <a:off x="372035" y="233279"/>
            <a:ext cx="8399999" cy="3330674"/>
          </a:xfrm>
          <a:prstGeom prst="roundRect">
            <a:avLst>
              <a:gd fmla="val 3653"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9" name="Shape 9"/>
          <p:cNvSpPr/>
          <p:nvPr/>
        </p:nvSpPr>
        <p:spPr>
          <a:xfrm>
            <a:off x="372035" y="3678300"/>
            <a:ext cx="8399999" cy="904950"/>
          </a:xfrm>
          <a:prstGeom prst="roundRect">
            <a:avLst>
              <a:gd fmla="val 15243"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0" name="Shape 10"/>
          <p:cNvSpPr txBox="1"/>
          <p:nvPr>
            <p:ph type="ctrTitle"/>
          </p:nvPr>
        </p:nvSpPr>
        <p:spPr>
          <a:xfrm>
            <a:off x="685800" y="473108"/>
            <a:ext cx="7772400" cy="2841974"/>
          </a:xfrm>
          <a:prstGeom prst="rect">
            <a:avLst/>
          </a:prstGeom>
          <a:noFill/>
          <a:ln>
            <a:noFill/>
          </a:ln>
        </p:spPr>
        <p:txBody>
          <a:bodyPr anchorCtr="0" anchor="b" bIns="91425" lIns="91425" rIns="91425" tIns="91425"/>
          <a:lstStyle>
            <a:lvl1pPr rtl="0" algn="l">
              <a:spcBef>
                <a:spcPts val="0"/>
              </a:spcBef>
              <a:buClr>
                <a:schemeClr val="dk2"/>
              </a:buClr>
              <a:buSzPct val="100000"/>
              <a:buFont typeface="Arial"/>
              <a:buNone/>
              <a:defRPr b="1" baseline="0" i="0" sz="7200" u="none" cap="none" strike="noStrike">
                <a:solidFill>
                  <a:schemeClr val="dk2"/>
                </a:solidFill>
                <a:latin typeface="Arial"/>
                <a:ea typeface="Arial"/>
                <a:cs typeface="Arial"/>
                <a:sym typeface="Arial"/>
              </a:defRPr>
            </a:lvl1pPr>
            <a:lvl2pPr rtl="0" algn="l">
              <a:spcBef>
                <a:spcPts val="0"/>
              </a:spcBef>
              <a:buClr>
                <a:schemeClr val="dk2"/>
              </a:buClr>
              <a:buSzPct val="100000"/>
              <a:buFont typeface="Arial"/>
              <a:buNone/>
              <a:defRPr b="1" baseline="0" i="0" sz="7200" u="none" cap="none" strike="noStrike">
                <a:solidFill>
                  <a:schemeClr val="dk2"/>
                </a:solidFill>
                <a:latin typeface="Arial"/>
                <a:ea typeface="Arial"/>
                <a:cs typeface="Arial"/>
                <a:sym typeface="Arial"/>
              </a:defRPr>
            </a:lvl2pPr>
            <a:lvl3pPr rtl="0" algn="l">
              <a:spcBef>
                <a:spcPts val="0"/>
              </a:spcBef>
              <a:buClr>
                <a:schemeClr val="dk2"/>
              </a:buClr>
              <a:buSzPct val="100000"/>
              <a:buFont typeface="Arial"/>
              <a:buNone/>
              <a:defRPr b="1" baseline="0" i="0" sz="7200" u="none" cap="none" strike="noStrike">
                <a:solidFill>
                  <a:schemeClr val="dk2"/>
                </a:solidFill>
                <a:latin typeface="Arial"/>
                <a:ea typeface="Arial"/>
                <a:cs typeface="Arial"/>
                <a:sym typeface="Arial"/>
              </a:defRPr>
            </a:lvl3pPr>
            <a:lvl4pPr rtl="0" algn="l">
              <a:spcBef>
                <a:spcPts val="0"/>
              </a:spcBef>
              <a:buClr>
                <a:schemeClr val="dk2"/>
              </a:buClr>
              <a:buSzPct val="100000"/>
              <a:buFont typeface="Arial"/>
              <a:buNone/>
              <a:defRPr b="1" baseline="0" i="0" sz="7200" u="none" cap="none" strike="noStrike">
                <a:solidFill>
                  <a:schemeClr val="dk2"/>
                </a:solidFill>
                <a:latin typeface="Arial"/>
                <a:ea typeface="Arial"/>
                <a:cs typeface="Arial"/>
                <a:sym typeface="Arial"/>
              </a:defRPr>
            </a:lvl4pPr>
            <a:lvl5pPr rtl="0" algn="l">
              <a:spcBef>
                <a:spcPts val="0"/>
              </a:spcBef>
              <a:buClr>
                <a:schemeClr val="dk2"/>
              </a:buClr>
              <a:buSzPct val="100000"/>
              <a:buFont typeface="Arial"/>
              <a:buNone/>
              <a:defRPr b="1" baseline="0" i="0" sz="7200" u="none" cap="none" strike="noStrike">
                <a:solidFill>
                  <a:schemeClr val="dk2"/>
                </a:solidFill>
                <a:latin typeface="Arial"/>
                <a:ea typeface="Arial"/>
                <a:cs typeface="Arial"/>
                <a:sym typeface="Arial"/>
              </a:defRPr>
            </a:lvl5pPr>
            <a:lvl6pPr rtl="0" algn="l">
              <a:spcBef>
                <a:spcPts val="0"/>
              </a:spcBef>
              <a:buClr>
                <a:schemeClr val="dk2"/>
              </a:buClr>
              <a:buSzPct val="100000"/>
              <a:buFont typeface="Arial"/>
              <a:buNone/>
              <a:defRPr b="1" baseline="0" i="0" sz="7200" u="none" cap="none" strike="noStrike">
                <a:solidFill>
                  <a:schemeClr val="dk2"/>
                </a:solidFill>
                <a:latin typeface="Arial"/>
                <a:ea typeface="Arial"/>
                <a:cs typeface="Arial"/>
                <a:sym typeface="Arial"/>
              </a:defRPr>
            </a:lvl6pPr>
            <a:lvl7pPr rtl="0" algn="l">
              <a:spcBef>
                <a:spcPts val="0"/>
              </a:spcBef>
              <a:buClr>
                <a:schemeClr val="dk2"/>
              </a:buClr>
              <a:buSzPct val="100000"/>
              <a:buFont typeface="Arial"/>
              <a:buNone/>
              <a:defRPr b="1" baseline="0" i="0" sz="7200" u="none" cap="none" strike="noStrike">
                <a:solidFill>
                  <a:schemeClr val="dk2"/>
                </a:solidFill>
                <a:latin typeface="Arial"/>
                <a:ea typeface="Arial"/>
                <a:cs typeface="Arial"/>
                <a:sym typeface="Arial"/>
              </a:defRPr>
            </a:lvl7pPr>
            <a:lvl8pPr rtl="0" algn="l">
              <a:spcBef>
                <a:spcPts val="0"/>
              </a:spcBef>
              <a:buClr>
                <a:schemeClr val="dk2"/>
              </a:buClr>
              <a:buSzPct val="100000"/>
              <a:buFont typeface="Arial"/>
              <a:buNone/>
              <a:defRPr b="1" baseline="0" i="0" sz="7200" u="none" cap="none" strike="noStrike">
                <a:solidFill>
                  <a:schemeClr val="dk2"/>
                </a:solidFill>
                <a:latin typeface="Arial"/>
                <a:ea typeface="Arial"/>
                <a:cs typeface="Arial"/>
                <a:sym typeface="Arial"/>
              </a:defRPr>
            </a:lvl8pPr>
            <a:lvl9pPr rtl="0" algn="l">
              <a:spcBef>
                <a:spcPts val="0"/>
              </a:spcBef>
              <a:buClr>
                <a:schemeClr val="dk2"/>
              </a:buClr>
              <a:buSzPct val="100000"/>
              <a:buFont typeface="Arial"/>
              <a:buNone/>
              <a:defRPr b="1" baseline="0" i="0" sz="7200" u="none" cap="none" strike="noStrike">
                <a:solidFill>
                  <a:schemeClr val="dk2"/>
                </a:solidFill>
                <a:latin typeface="Arial"/>
                <a:ea typeface="Arial"/>
                <a:cs typeface="Arial"/>
                <a:sym typeface="Arial"/>
              </a:defRPr>
            </a:lvl9pPr>
          </a:lstStyle>
          <a:p/>
        </p:txBody>
      </p:sp>
      <p:sp>
        <p:nvSpPr>
          <p:cNvPr id="11" name="Shape 11"/>
          <p:cNvSpPr txBox="1"/>
          <p:nvPr>
            <p:ph idx="1" type="subTitle"/>
          </p:nvPr>
        </p:nvSpPr>
        <p:spPr>
          <a:xfrm>
            <a:off x="685800" y="3896921"/>
            <a:ext cx="7772400" cy="460574"/>
          </a:xfrm>
          <a:prstGeom prst="rect">
            <a:avLst/>
          </a:prstGeom>
          <a:noFill/>
          <a:ln>
            <a:noFill/>
          </a:ln>
        </p:spPr>
        <p:txBody>
          <a:bodyPr anchorCtr="0" anchor="ctr" bIns="91425" lIns="91425" rIns="91425" tIns="91425"/>
          <a:lstStyle>
            <a:lvl1pPr rtl="0" algn="l">
              <a:spcBef>
                <a:spcPts val="0"/>
              </a:spcBef>
              <a:buClr>
                <a:schemeClr val="dk1"/>
              </a:buClr>
              <a:buSzPct val="100000"/>
              <a:buFont typeface="Arial"/>
              <a:buNone/>
              <a:defRPr b="0" baseline="0" i="0" sz="3000" u="none" cap="none" strike="noStrike">
                <a:solidFill>
                  <a:schemeClr val="dk1"/>
                </a:solidFill>
                <a:latin typeface="Arial"/>
                <a:ea typeface="Arial"/>
                <a:cs typeface="Arial"/>
                <a:sym typeface="Arial"/>
              </a:defRPr>
            </a:lvl1pPr>
            <a:lvl2pPr rtl="0" algn="l">
              <a:spcBef>
                <a:spcPts val="0"/>
              </a:spcBef>
              <a:buClr>
                <a:schemeClr val="dk1"/>
              </a:buClr>
              <a:buSzPct val="100000"/>
              <a:buFont typeface="Arial"/>
              <a:buNone/>
              <a:defRPr b="0" baseline="0" i="0" sz="3000" u="none" cap="none" strike="noStrike">
                <a:solidFill>
                  <a:schemeClr val="dk1"/>
                </a:solidFill>
                <a:latin typeface="Arial"/>
                <a:ea typeface="Arial"/>
                <a:cs typeface="Arial"/>
                <a:sym typeface="Arial"/>
              </a:defRPr>
            </a:lvl2pPr>
            <a:lvl3pPr rtl="0" algn="l">
              <a:spcBef>
                <a:spcPts val="0"/>
              </a:spcBef>
              <a:buClr>
                <a:schemeClr val="dk1"/>
              </a:buClr>
              <a:buSzPct val="100000"/>
              <a:buFont typeface="Arial"/>
              <a:buNone/>
              <a:defRPr b="0" baseline="0" i="0" sz="3000" u="none" cap="none" strike="noStrike">
                <a:solidFill>
                  <a:schemeClr val="dk1"/>
                </a:solidFill>
                <a:latin typeface="Arial"/>
                <a:ea typeface="Arial"/>
                <a:cs typeface="Arial"/>
                <a:sym typeface="Arial"/>
              </a:defRPr>
            </a:lvl3pPr>
            <a:lvl4pPr rtl="0" algn="l">
              <a:spcBef>
                <a:spcPts val="0"/>
              </a:spcBef>
              <a:buClr>
                <a:schemeClr val="dk1"/>
              </a:buClr>
              <a:buSzPct val="100000"/>
              <a:buFont typeface="Arial"/>
              <a:buNone/>
              <a:defRPr b="0" baseline="0" i="0" sz="3000" u="none" cap="none" strike="noStrike">
                <a:solidFill>
                  <a:schemeClr val="dk1"/>
                </a:solidFill>
                <a:latin typeface="Arial"/>
                <a:ea typeface="Arial"/>
                <a:cs typeface="Arial"/>
                <a:sym typeface="Arial"/>
              </a:defRPr>
            </a:lvl4pPr>
            <a:lvl5pPr rtl="0" algn="l">
              <a:spcBef>
                <a:spcPts val="0"/>
              </a:spcBef>
              <a:buClr>
                <a:schemeClr val="dk1"/>
              </a:buClr>
              <a:buSzPct val="100000"/>
              <a:buFont typeface="Arial"/>
              <a:buNone/>
              <a:defRPr b="0" baseline="0" i="0" sz="3000" u="none" cap="none" strike="noStrike">
                <a:solidFill>
                  <a:schemeClr val="dk1"/>
                </a:solidFill>
                <a:latin typeface="Arial"/>
                <a:ea typeface="Arial"/>
                <a:cs typeface="Arial"/>
                <a:sym typeface="Arial"/>
              </a:defRPr>
            </a:lvl5pPr>
            <a:lvl6pPr rtl="0" algn="l">
              <a:spcBef>
                <a:spcPts val="0"/>
              </a:spcBef>
              <a:buClr>
                <a:schemeClr val="dk1"/>
              </a:buClr>
              <a:buSzPct val="100000"/>
              <a:buFont typeface="Arial"/>
              <a:buNone/>
              <a:defRPr b="0" baseline="0" i="0" sz="3000" u="none" cap="none" strike="noStrike">
                <a:solidFill>
                  <a:schemeClr val="dk1"/>
                </a:solidFill>
                <a:latin typeface="Arial"/>
                <a:ea typeface="Arial"/>
                <a:cs typeface="Arial"/>
                <a:sym typeface="Arial"/>
              </a:defRPr>
            </a:lvl6pPr>
            <a:lvl7pPr rtl="0" algn="l">
              <a:spcBef>
                <a:spcPts val="0"/>
              </a:spcBef>
              <a:buClr>
                <a:schemeClr val="dk1"/>
              </a:buClr>
              <a:buSzPct val="100000"/>
              <a:buFont typeface="Arial"/>
              <a:buNone/>
              <a:defRPr b="0" baseline="0" i="0" sz="3000" u="none" cap="none" strike="noStrike">
                <a:solidFill>
                  <a:schemeClr val="dk1"/>
                </a:solidFill>
                <a:latin typeface="Arial"/>
                <a:ea typeface="Arial"/>
                <a:cs typeface="Arial"/>
                <a:sym typeface="Arial"/>
              </a:defRPr>
            </a:lvl7pPr>
            <a:lvl8pPr rtl="0" algn="l">
              <a:spcBef>
                <a:spcPts val="0"/>
              </a:spcBef>
              <a:buClr>
                <a:schemeClr val="dk1"/>
              </a:buClr>
              <a:buSzPct val="100000"/>
              <a:buFont typeface="Arial"/>
              <a:buNone/>
              <a:defRPr b="0" baseline="0" i="0" sz="3000" u="none" cap="none" strike="noStrike">
                <a:solidFill>
                  <a:schemeClr val="dk1"/>
                </a:solidFill>
                <a:latin typeface="Arial"/>
                <a:ea typeface="Arial"/>
                <a:cs typeface="Arial"/>
                <a:sym typeface="Arial"/>
              </a:defRPr>
            </a:lvl8pPr>
            <a:lvl9pPr rtl="0" algn="l">
              <a:spcBef>
                <a:spcPts val="0"/>
              </a:spcBef>
              <a:buClr>
                <a:schemeClr val="dk1"/>
              </a:buClr>
              <a:buSzPct val="100000"/>
              <a:buFont typeface="Arial"/>
              <a:buNone/>
              <a:defRPr b="0" baseline="0" i="0" sz="3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9" name="Shape 299"/>
        <p:cNvGrpSpPr/>
        <p:nvPr/>
      </p:nvGrpSpPr>
      <p:grpSpPr>
        <a:xfrm>
          <a:off x="0" y="0"/>
          <a:ext cx="0" cy="0"/>
          <a:chOff x="0" y="0"/>
          <a:chExt cx="0" cy="0"/>
        </a:xfrm>
      </p:grpSpPr>
      <p:sp>
        <p:nvSpPr>
          <p:cNvPr id="300" name="Shape 300"/>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01" name="Shape 301"/>
        <p:cNvGrpSpPr/>
        <p:nvPr/>
      </p:nvGrpSpPr>
      <p:grpSpPr>
        <a:xfrm>
          <a:off x="0" y="0"/>
          <a:ext cx="0" cy="0"/>
          <a:chOff x="0" y="0"/>
          <a:chExt cx="0" cy="0"/>
        </a:xfrm>
      </p:grpSpPr>
      <p:sp>
        <p:nvSpPr>
          <p:cNvPr id="302" name="Shape 302"/>
          <p:cNvSpPr txBox="1"/>
          <p:nvPr>
            <p:ph idx="1" type="body"/>
          </p:nvPr>
        </p:nvSpPr>
        <p:spPr>
          <a:xfrm>
            <a:off x="457200" y="4406309"/>
            <a:ext cx="8229600" cy="519520"/>
          </a:xfrm>
          <a:prstGeom prst="rect">
            <a:avLst/>
          </a:prstGeom>
        </p:spPr>
        <p:txBody>
          <a:bodyPr anchorCtr="0" anchor="t" bIns="91425" lIns="91425" rIns="91425" tIns="91425"/>
          <a:lstStyle>
            <a:lvl1pPr algn="ctr">
              <a:spcBef>
                <a:spcPts val="360"/>
              </a:spcBef>
              <a:buSzPct val="100000"/>
              <a:buNone/>
              <a:defRPr sz="1800"/>
            </a:lvl1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03" name="Shape 30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p:nvPr/>
        </p:nvSpPr>
        <p:spPr>
          <a:xfrm>
            <a:off x="372035" y="1163170"/>
            <a:ext cx="8399999" cy="3877874"/>
          </a:xfrm>
          <a:prstGeom prst="roundRect">
            <a:avLst>
              <a:gd fmla="val 2970"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4" name="Shape 14"/>
          <p:cNvSpPr/>
          <p:nvPr/>
        </p:nvSpPr>
        <p:spPr>
          <a:xfrm flipH="1" rot="10800000">
            <a:off x="372035" y="-90"/>
            <a:ext cx="8399999" cy="104985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5" name="Shape 15"/>
          <p:cNvSpPr txBox="1"/>
          <p:nvPr>
            <p:ph type="title"/>
          </p:nvPr>
        </p:nvSpPr>
        <p:spPr>
          <a:xfrm>
            <a:off x="457200" y="139527"/>
            <a:ext cx="8229600" cy="857250"/>
          </a:xfrm>
          <a:prstGeom prst="rect">
            <a:avLst/>
          </a:prstGeom>
          <a:noFill/>
          <a:ln>
            <a:noFill/>
          </a:ln>
        </p:spPr>
        <p:txBody>
          <a:bodyPr anchorCtr="0" anchor="b" bIns="91425" lIns="91425" rIns="91425" tIns="91425"/>
          <a:lstStyle>
            <a:lvl1pPr rtl="0">
              <a:spcBef>
                <a:spcPts val="0"/>
              </a:spcBef>
              <a:defRPr>
                <a:solidFill>
                  <a:schemeClr val="dk2"/>
                </a:solidFill>
              </a:defRPr>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p:txBody>
      </p:sp>
      <p:sp>
        <p:nvSpPr>
          <p:cNvPr id="16" name="Shape 16"/>
          <p:cNvSpPr txBox="1"/>
          <p:nvPr>
            <p:ph idx="1" type="body"/>
          </p:nvPr>
        </p:nvSpPr>
        <p:spPr>
          <a:xfrm>
            <a:off x="457200" y="1200150"/>
            <a:ext cx="8229600" cy="3725775"/>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x="0" y="0"/>
          <a:ext cx="0" cy="0"/>
          <a:chOff x="0" y="0"/>
          <a:chExt cx="0" cy="0"/>
        </a:xfrm>
      </p:grpSpPr>
      <p:sp>
        <p:nvSpPr>
          <p:cNvPr id="18" name="Shape 18"/>
          <p:cNvSpPr/>
          <p:nvPr/>
        </p:nvSpPr>
        <p:spPr>
          <a:xfrm>
            <a:off x="372035" y="1163170"/>
            <a:ext cx="4114800" cy="3877874"/>
          </a:xfrm>
          <a:prstGeom prst="roundRect">
            <a:avLst>
              <a:gd fmla="val 3784"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9" name="Shape 19"/>
          <p:cNvSpPr/>
          <p:nvPr/>
        </p:nvSpPr>
        <p:spPr>
          <a:xfrm flipH="1" rot="10800000">
            <a:off x="372035" y="-90"/>
            <a:ext cx="8399999" cy="104985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20" name="Shape 20"/>
          <p:cNvSpPr txBox="1"/>
          <p:nvPr>
            <p:ph type="title"/>
          </p:nvPr>
        </p:nvSpPr>
        <p:spPr>
          <a:xfrm>
            <a:off x="457200" y="139527"/>
            <a:ext cx="8229600" cy="857250"/>
          </a:xfrm>
          <a:prstGeom prst="rect">
            <a:avLst/>
          </a:prstGeom>
          <a:noFill/>
          <a:ln>
            <a:noFill/>
          </a:ln>
        </p:spPr>
        <p:txBody>
          <a:bodyPr anchorCtr="0" anchor="b" bIns="91425" lIns="91425" rIns="91425" tIns="91425"/>
          <a:lstStyle>
            <a:lvl1pPr rtl="0">
              <a:spcBef>
                <a:spcPts val="0"/>
              </a:spcBef>
              <a:defRPr>
                <a:solidFill>
                  <a:schemeClr val="dk2"/>
                </a:solidFill>
              </a:defRPr>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p:txBody>
      </p:sp>
      <p:sp>
        <p:nvSpPr>
          <p:cNvPr id="21" name="Shape 21"/>
          <p:cNvSpPr txBox="1"/>
          <p:nvPr>
            <p:ph idx="1" type="body"/>
          </p:nvPr>
        </p:nvSpPr>
        <p:spPr>
          <a:xfrm>
            <a:off x="457200" y="1200150"/>
            <a:ext cx="3925500" cy="3725775"/>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22" name="Shape 22"/>
          <p:cNvSpPr/>
          <p:nvPr/>
        </p:nvSpPr>
        <p:spPr>
          <a:xfrm>
            <a:off x="4657164" y="1163170"/>
            <a:ext cx="4114800" cy="3877874"/>
          </a:xfrm>
          <a:prstGeom prst="roundRect">
            <a:avLst>
              <a:gd fmla="val 3784"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23" name="Shape 23"/>
          <p:cNvSpPr txBox="1"/>
          <p:nvPr>
            <p:ph idx="2" type="body"/>
          </p:nvPr>
        </p:nvSpPr>
        <p:spPr>
          <a:xfrm>
            <a:off x="4761353" y="1200150"/>
            <a:ext cx="3925500" cy="3725775"/>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x="0" y="0"/>
          <a:ext cx="0" cy="0"/>
          <a:chOff x="0" y="0"/>
          <a:chExt cx="0" cy="0"/>
        </a:xfrm>
      </p:grpSpPr>
      <p:sp>
        <p:nvSpPr>
          <p:cNvPr id="25" name="Shape 25"/>
          <p:cNvSpPr/>
          <p:nvPr/>
        </p:nvSpPr>
        <p:spPr>
          <a:xfrm>
            <a:off x="372035" y="1163170"/>
            <a:ext cx="8399999" cy="3877874"/>
          </a:xfrm>
          <a:prstGeom prst="roundRect">
            <a:avLst>
              <a:gd fmla="val 2970"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26" name="Shape 26"/>
          <p:cNvSpPr/>
          <p:nvPr/>
        </p:nvSpPr>
        <p:spPr>
          <a:xfrm flipH="1" rot="10800000">
            <a:off x="372035" y="-90"/>
            <a:ext cx="8399999" cy="104985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27" name="Shape 27"/>
          <p:cNvSpPr txBox="1"/>
          <p:nvPr>
            <p:ph type="title"/>
          </p:nvPr>
        </p:nvSpPr>
        <p:spPr>
          <a:xfrm>
            <a:off x="457200" y="139527"/>
            <a:ext cx="8229600" cy="857250"/>
          </a:xfrm>
          <a:prstGeom prst="rect">
            <a:avLst/>
          </a:prstGeom>
          <a:noFill/>
          <a:ln>
            <a:noFill/>
          </a:ln>
        </p:spPr>
        <p:txBody>
          <a:bodyPr anchorCtr="0" anchor="b" bIns="91425" lIns="91425" rIns="91425" tIns="91425"/>
          <a:lstStyle>
            <a:lvl1pPr rtl="0">
              <a:spcBef>
                <a:spcPts val="0"/>
              </a:spcBef>
              <a:defRPr>
                <a:solidFill>
                  <a:schemeClr val="dk2"/>
                </a:solidFill>
              </a:defRPr>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8" name="Shape 28"/>
        <p:cNvGrpSpPr/>
        <p:nvPr/>
      </p:nvGrpSpPr>
      <p:grpSpPr>
        <a:xfrm>
          <a:off x="0" y="0"/>
          <a:ext cx="0" cy="0"/>
          <a:chOff x="0" y="0"/>
          <a:chExt cx="0" cy="0"/>
        </a:xfrm>
      </p:grpSpPr>
      <p:sp>
        <p:nvSpPr>
          <p:cNvPr id="29" name="Shape 29"/>
          <p:cNvSpPr txBox="1"/>
          <p:nvPr>
            <p:ph idx="1" type="body"/>
          </p:nvPr>
        </p:nvSpPr>
        <p:spPr>
          <a:xfrm>
            <a:off x="372035" y="4276652"/>
            <a:ext cx="8399999" cy="649125"/>
          </a:xfrm>
          <a:prstGeom prst="rect">
            <a:avLst/>
          </a:prstGeom>
          <a:noFill/>
          <a:ln>
            <a:noFill/>
          </a:ln>
        </p:spPr>
        <p:txBody>
          <a:bodyPr anchorCtr="0" anchor="t" bIns="91425" lIns="91425" rIns="91425" tIns="91425"/>
          <a:lstStyle>
            <a:lvl1pPr rtl="0" algn="l">
              <a:lnSpc>
                <a:spcPct val="100000"/>
              </a:lnSpc>
              <a:spcBef>
                <a:spcPts val="0"/>
              </a:spcBef>
              <a:spcAft>
                <a:spcPts val="0"/>
              </a:spcAft>
              <a:buClr>
                <a:schemeClr val="lt1"/>
              </a:buClr>
              <a:buSzPct val="100000"/>
              <a:buFont typeface="Arial"/>
              <a:buChar char="●"/>
              <a:defRPr b="1" sz="2400">
                <a:solidFill>
                  <a:schemeClr val="lt1"/>
                </a:solidFill>
              </a:defRPr>
            </a:lvl1pPr>
            <a:lvl2pPr rtl="0" algn="l">
              <a:lnSpc>
                <a:spcPct val="100000"/>
              </a:lnSpc>
              <a:spcBef>
                <a:spcPts val="0"/>
              </a:spcBef>
              <a:spcAft>
                <a:spcPts val="0"/>
              </a:spcAft>
              <a:buClr>
                <a:schemeClr val="lt1"/>
              </a:buClr>
              <a:buSzPct val="100000"/>
              <a:buFont typeface="Courier New"/>
              <a:buChar char="o"/>
              <a:defRPr b="1" sz="2400">
                <a:solidFill>
                  <a:schemeClr val="lt1"/>
                </a:solidFill>
              </a:defRPr>
            </a:lvl2pPr>
            <a:lvl3pPr rtl="0" algn="l">
              <a:lnSpc>
                <a:spcPct val="100000"/>
              </a:lnSpc>
              <a:spcBef>
                <a:spcPts val="0"/>
              </a:spcBef>
              <a:spcAft>
                <a:spcPts val="0"/>
              </a:spcAft>
              <a:buClr>
                <a:schemeClr val="lt1"/>
              </a:buClr>
              <a:buSzPct val="100000"/>
              <a:buFont typeface="Wingdings"/>
              <a:buChar char="§"/>
              <a:defRPr b="1" sz="2400">
                <a:solidFill>
                  <a:schemeClr val="lt1"/>
                </a:solidFill>
              </a:defRPr>
            </a:lvl3pPr>
            <a:lvl4pPr rtl="0" algn="l">
              <a:lnSpc>
                <a:spcPct val="100000"/>
              </a:lnSpc>
              <a:spcBef>
                <a:spcPts val="0"/>
              </a:spcBef>
              <a:spcAft>
                <a:spcPts val="0"/>
              </a:spcAft>
              <a:buClr>
                <a:schemeClr val="lt1"/>
              </a:buClr>
              <a:buSzPct val="100000"/>
              <a:buFont typeface="Arial"/>
              <a:buChar char="●"/>
              <a:defRPr b="1" sz="2400">
                <a:solidFill>
                  <a:schemeClr val="lt1"/>
                </a:solidFill>
              </a:defRPr>
            </a:lvl4pPr>
            <a:lvl5pPr rtl="0" algn="l">
              <a:lnSpc>
                <a:spcPct val="100000"/>
              </a:lnSpc>
              <a:spcBef>
                <a:spcPts val="0"/>
              </a:spcBef>
              <a:spcAft>
                <a:spcPts val="0"/>
              </a:spcAft>
              <a:buClr>
                <a:schemeClr val="lt1"/>
              </a:buClr>
              <a:buSzPct val="100000"/>
              <a:buFont typeface="Courier New"/>
              <a:buChar char="o"/>
              <a:defRPr b="1" sz="2400">
                <a:solidFill>
                  <a:schemeClr val="lt1"/>
                </a:solidFill>
              </a:defRPr>
            </a:lvl5pPr>
            <a:lvl6pPr rtl="0" algn="l">
              <a:lnSpc>
                <a:spcPct val="100000"/>
              </a:lnSpc>
              <a:spcBef>
                <a:spcPts val="0"/>
              </a:spcBef>
              <a:spcAft>
                <a:spcPts val="0"/>
              </a:spcAft>
              <a:buClr>
                <a:schemeClr val="lt1"/>
              </a:buClr>
              <a:buSzPct val="100000"/>
              <a:buFont typeface="Wingdings"/>
              <a:buChar char="§"/>
              <a:defRPr b="1" sz="2400">
                <a:solidFill>
                  <a:schemeClr val="lt1"/>
                </a:solidFill>
              </a:defRPr>
            </a:lvl6pPr>
            <a:lvl7pPr rtl="0" algn="l">
              <a:lnSpc>
                <a:spcPct val="100000"/>
              </a:lnSpc>
              <a:spcBef>
                <a:spcPts val="0"/>
              </a:spcBef>
              <a:spcAft>
                <a:spcPts val="0"/>
              </a:spcAft>
              <a:buClr>
                <a:schemeClr val="lt1"/>
              </a:buClr>
              <a:buSzPct val="100000"/>
              <a:buFont typeface="Arial"/>
              <a:buChar char="●"/>
              <a:defRPr b="1" sz="2400">
                <a:solidFill>
                  <a:schemeClr val="lt1"/>
                </a:solidFill>
              </a:defRPr>
            </a:lvl7pPr>
            <a:lvl8pPr rtl="0" algn="l">
              <a:lnSpc>
                <a:spcPct val="100000"/>
              </a:lnSpc>
              <a:spcBef>
                <a:spcPts val="0"/>
              </a:spcBef>
              <a:spcAft>
                <a:spcPts val="0"/>
              </a:spcAft>
              <a:buClr>
                <a:schemeClr val="lt1"/>
              </a:buClr>
              <a:buSzPct val="100000"/>
              <a:buFont typeface="Courier New"/>
              <a:buChar char="o"/>
              <a:defRPr b="1" sz="2400">
                <a:solidFill>
                  <a:schemeClr val="lt1"/>
                </a:solidFill>
              </a:defRPr>
            </a:lvl8pPr>
            <a:lvl9pPr rtl="0" algn="l">
              <a:lnSpc>
                <a:spcPct val="100000"/>
              </a:lnSpc>
              <a:spcBef>
                <a:spcPts val="0"/>
              </a:spcBef>
              <a:spcAft>
                <a:spcPts val="0"/>
              </a:spcAft>
              <a:buClr>
                <a:schemeClr val="lt1"/>
              </a:buClr>
              <a:buSzPct val="100000"/>
              <a:buFont typeface="Wingdings"/>
              <a:buChar char="§"/>
              <a:defRPr b="1" sz="2400">
                <a:solidFill>
                  <a:schemeClr val="lt1"/>
                </a:solidFill>
              </a:defRPr>
            </a:lvl9pPr>
          </a:lstStyle>
          <a:p/>
        </p:txBody>
      </p:sp>
      <p:sp>
        <p:nvSpPr>
          <p:cNvPr id="30" name="Shape 30"/>
          <p:cNvSpPr/>
          <p:nvPr/>
        </p:nvSpPr>
        <p:spPr>
          <a:xfrm>
            <a:off x="372035" y="233279"/>
            <a:ext cx="8399999" cy="3868650"/>
          </a:xfrm>
          <a:prstGeom prst="roundRect">
            <a:avLst>
              <a:gd fmla="val 2776"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1" name="Shape 31"/>
        <p:cNvGrpSpPr/>
        <p:nvPr/>
      </p:nvGrpSpPr>
      <p:grpSpPr>
        <a:xfrm>
          <a:off x="0" y="0"/>
          <a:ext cx="0" cy="0"/>
          <a:chOff x="0" y="0"/>
          <a:chExt cx="0" cy="0"/>
        </a:xfrm>
      </p:grpSpPr>
      <p:sp>
        <p:nvSpPr>
          <p:cNvPr id="32" name="Shape 32"/>
          <p:cNvSpPr/>
          <p:nvPr/>
        </p:nvSpPr>
        <p:spPr>
          <a:xfrm>
            <a:off x="372035" y="235584"/>
            <a:ext cx="8399999" cy="4672350"/>
          </a:xfrm>
          <a:prstGeom prst="roundRect">
            <a:avLst>
              <a:gd fmla="val 2255"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89" name="Shape 289"/>
        <p:cNvGrpSpPr/>
        <p:nvPr/>
      </p:nvGrpSpPr>
      <p:grpSpPr>
        <a:xfrm>
          <a:off x="0" y="0"/>
          <a:ext cx="0" cy="0"/>
          <a:chOff x="0" y="0"/>
          <a:chExt cx="0" cy="0"/>
        </a:xfrm>
      </p:grpSpPr>
      <p:sp>
        <p:nvSpPr>
          <p:cNvPr id="290" name="Shape 290"/>
          <p:cNvSpPr txBox="1"/>
          <p:nvPr>
            <p:ph type="ctrTitle"/>
          </p:nvPr>
        </p:nvSpPr>
        <p:spPr>
          <a:xfrm>
            <a:off x="685800" y="1583342"/>
            <a:ext cx="7772400" cy="1159856"/>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291" name="Shape 291"/>
          <p:cNvSpPr txBox="1"/>
          <p:nvPr>
            <p:ph idx="1" type="subTitle"/>
          </p:nvPr>
        </p:nvSpPr>
        <p:spPr>
          <a:xfrm>
            <a:off x="685800" y="2840053"/>
            <a:ext cx="7772400" cy="784737"/>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92" name="Shape 292"/>
        <p:cNvGrpSpPr/>
        <p:nvPr/>
      </p:nvGrpSpPr>
      <p:grpSpPr>
        <a:xfrm>
          <a:off x="0" y="0"/>
          <a:ext cx="0" cy="0"/>
          <a:chOff x="0" y="0"/>
          <a:chExt cx="0" cy="0"/>
        </a:xfrm>
      </p:grpSpPr>
      <p:sp>
        <p:nvSpPr>
          <p:cNvPr id="293" name="Shape 293"/>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94" name="Shape 294"/>
          <p:cNvSpPr txBox="1"/>
          <p:nvPr>
            <p:ph idx="1" type="body"/>
          </p:nvPr>
        </p:nvSpPr>
        <p:spPr>
          <a:xfrm>
            <a:off x="457200" y="1200150"/>
            <a:ext cx="8229600"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95" name="Shape 295"/>
        <p:cNvGrpSpPr/>
        <p:nvPr/>
      </p:nvGrpSpPr>
      <p:grpSpPr>
        <a:xfrm>
          <a:off x="0" y="0"/>
          <a:ext cx="0" cy="0"/>
          <a:chOff x="0" y="0"/>
          <a:chExt cx="0" cy="0"/>
        </a:xfrm>
      </p:grpSpPr>
      <p:sp>
        <p:nvSpPr>
          <p:cNvPr id="296" name="Shape 296"/>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97" name="Shape 297"/>
          <p:cNvSpPr txBox="1"/>
          <p:nvPr>
            <p:ph idx="1" type="body"/>
          </p:nvPr>
        </p:nvSpPr>
        <p:spPr>
          <a:xfrm>
            <a:off x="457200"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98" name="Shape 298"/>
          <p:cNvSpPr txBox="1"/>
          <p:nvPr>
            <p:ph idx="2" type="body"/>
          </p:nvPr>
        </p:nvSpPr>
        <p:spPr>
          <a:xfrm>
            <a:off x="4692273"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139527"/>
            <a:ext cx="8229600" cy="857250"/>
          </a:xfrm>
          <a:prstGeom prst="rect">
            <a:avLst/>
          </a:prstGeom>
          <a:noFill/>
          <a:ln>
            <a:noFill/>
          </a:ln>
        </p:spPr>
        <p:txBody>
          <a:bodyPr anchorCtr="0" anchor="b" bIns="91425" lIns="91425" rIns="91425" tIns="91425"/>
          <a:lstStyle>
            <a:lvl1pPr rtl="0" algn="l">
              <a:spcBef>
                <a:spcPts val="0"/>
              </a:spcBef>
              <a:buClr>
                <a:schemeClr val="dk2"/>
              </a:buClr>
              <a:buSzPct val="100000"/>
              <a:buFont typeface="Arial"/>
              <a:buNone/>
              <a:defRPr b="1" baseline="0" i="0" sz="3600" u="none" cap="none" strike="noStrike">
                <a:solidFill>
                  <a:schemeClr val="dk2"/>
                </a:solidFill>
                <a:latin typeface="Arial"/>
                <a:ea typeface="Arial"/>
                <a:cs typeface="Arial"/>
                <a:sym typeface="Arial"/>
              </a:defRPr>
            </a:lvl1pPr>
            <a:lvl2pPr rtl="0" algn="l">
              <a:spcBef>
                <a:spcPts val="0"/>
              </a:spcBef>
              <a:buClr>
                <a:schemeClr val="dk2"/>
              </a:buClr>
              <a:buSzPct val="100000"/>
              <a:buFont typeface="Arial"/>
              <a:buNone/>
              <a:defRPr b="1" baseline="0" i="0" sz="3600" u="none" cap="none" strike="noStrike">
                <a:solidFill>
                  <a:schemeClr val="dk2"/>
                </a:solidFill>
                <a:latin typeface="Arial"/>
                <a:ea typeface="Arial"/>
                <a:cs typeface="Arial"/>
                <a:sym typeface="Arial"/>
              </a:defRPr>
            </a:lvl2pPr>
            <a:lvl3pPr rtl="0" algn="l">
              <a:spcBef>
                <a:spcPts val="0"/>
              </a:spcBef>
              <a:buClr>
                <a:schemeClr val="dk2"/>
              </a:buClr>
              <a:buSzPct val="100000"/>
              <a:buFont typeface="Arial"/>
              <a:buNone/>
              <a:defRPr b="1" baseline="0" i="0" sz="3600" u="none" cap="none" strike="noStrike">
                <a:solidFill>
                  <a:schemeClr val="dk2"/>
                </a:solidFill>
                <a:latin typeface="Arial"/>
                <a:ea typeface="Arial"/>
                <a:cs typeface="Arial"/>
                <a:sym typeface="Arial"/>
              </a:defRPr>
            </a:lvl3pPr>
            <a:lvl4pPr rtl="0" algn="l">
              <a:spcBef>
                <a:spcPts val="0"/>
              </a:spcBef>
              <a:buClr>
                <a:schemeClr val="dk2"/>
              </a:buClr>
              <a:buSzPct val="100000"/>
              <a:buFont typeface="Arial"/>
              <a:buNone/>
              <a:defRPr b="1" baseline="0" i="0" sz="3600" u="none" cap="none" strike="noStrike">
                <a:solidFill>
                  <a:schemeClr val="dk2"/>
                </a:solidFill>
                <a:latin typeface="Arial"/>
                <a:ea typeface="Arial"/>
                <a:cs typeface="Arial"/>
                <a:sym typeface="Arial"/>
              </a:defRPr>
            </a:lvl4pPr>
            <a:lvl5pPr rtl="0" algn="l">
              <a:spcBef>
                <a:spcPts val="0"/>
              </a:spcBef>
              <a:buClr>
                <a:schemeClr val="dk2"/>
              </a:buClr>
              <a:buSzPct val="100000"/>
              <a:buFont typeface="Arial"/>
              <a:buNone/>
              <a:defRPr b="1" baseline="0" i="0" sz="3600" u="none" cap="none" strike="noStrike">
                <a:solidFill>
                  <a:schemeClr val="dk2"/>
                </a:solidFill>
                <a:latin typeface="Arial"/>
                <a:ea typeface="Arial"/>
                <a:cs typeface="Arial"/>
                <a:sym typeface="Arial"/>
              </a:defRPr>
            </a:lvl5pPr>
            <a:lvl6pPr rtl="0" algn="l">
              <a:spcBef>
                <a:spcPts val="0"/>
              </a:spcBef>
              <a:buClr>
                <a:schemeClr val="dk2"/>
              </a:buClr>
              <a:buSzPct val="100000"/>
              <a:buFont typeface="Arial"/>
              <a:buNone/>
              <a:defRPr b="1" baseline="0" i="0" sz="3600" u="none" cap="none" strike="noStrike">
                <a:solidFill>
                  <a:schemeClr val="dk2"/>
                </a:solidFill>
                <a:latin typeface="Arial"/>
                <a:ea typeface="Arial"/>
                <a:cs typeface="Arial"/>
                <a:sym typeface="Arial"/>
              </a:defRPr>
            </a:lvl6pPr>
            <a:lvl7pPr rtl="0" algn="l">
              <a:spcBef>
                <a:spcPts val="0"/>
              </a:spcBef>
              <a:buClr>
                <a:schemeClr val="dk2"/>
              </a:buClr>
              <a:buSzPct val="100000"/>
              <a:buFont typeface="Arial"/>
              <a:buNone/>
              <a:defRPr b="1" baseline="0" i="0" sz="3600" u="none" cap="none" strike="noStrike">
                <a:solidFill>
                  <a:schemeClr val="dk2"/>
                </a:solidFill>
                <a:latin typeface="Arial"/>
                <a:ea typeface="Arial"/>
                <a:cs typeface="Arial"/>
                <a:sym typeface="Arial"/>
              </a:defRPr>
            </a:lvl7pPr>
            <a:lvl8pPr rtl="0" algn="l">
              <a:spcBef>
                <a:spcPts val="0"/>
              </a:spcBef>
              <a:buClr>
                <a:schemeClr val="dk2"/>
              </a:buClr>
              <a:buSzPct val="100000"/>
              <a:buFont typeface="Arial"/>
              <a:buNone/>
              <a:defRPr b="1" baseline="0" i="0" sz="3600" u="none" cap="none" strike="noStrike">
                <a:solidFill>
                  <a:schemeClr val="dk2"/>
                </a:solidFill>
                <a:latin typeface="Arial"/>
                <a:ea typeface="Arial"/>
                <a:cs typeface="Arial"/>
                <a:sym typeface="Arial"/>
              </a:defRPr>
            </a:lvl8pPr>
            <a:lvl9pPr rtl="0" algn="l">
              <a:spcBef>
                <a:spcPts val="0"/>
              </a:spcBef>
              <a:buClr>
                <a:schemeClr val="dk2"/>
              </a:buClr>
              <a:buSzPct val="100000"/>
              <a:buFont typeface="Arial"/>
              <a:buNone/>
              <a:defRPr b="1" baseline="0" i="0" sz="3600" u="none" cap="none" strike="noStrike">
                <a:solidFill>
                  <a:schemeClr val="dk2"/>
                </a:solidFill>
                <a:latin typeface="Arial"/>
                <a:ea typeface="Arial"/>
                <a:cs typeface="Arial"/>
                <a:sym typeface="Arial"/>
              </a:defRPr>
            </a:lvl9pPr>
          </a:lstStyle>
          <a:p/>
        </p:txBody>
      </p:sp>
      <p:sp>
        <p:nvSpPr>
          <p:cNvPr id="6" name="Shape 6"/>
          <p:cNvSpPr txBox="1"/>
          <p:nvPr>
            <p:ph idx="1" type="body"/>
          </p:nvPr>
        </p:nvSpPr>
        <p:spPr>
          <a:xfrm>
            <a:off x="457200" y="1200150"/>
            <a:ext cx="8229600" cy="3725775"/>
          </a:xfrm>
          <a:prstGeom prst="rect">
            <a:avLst/>
          </a:prstGeom>
          <a:noFill/>
          <a:ln>
            <a:noFill/>
          </a:ln>
        </p:spPr>
        <p:txBody>
          <a:bodyPr anchorCtr="0" anchor="t" bIns="91425" lIns="91425" rIns="91425" tIns="91425"/>
          <a:lstStyle>
            <a:lvl1pPr rtl="0" algn="l">
              <a:spcBef>
                <a:spcPts val="600"/>
              </a:spcBef>
              <a:buClr>
                <a:schemeClr val="dk1"/>
              </a:buClr>
              <a:buSzPct val="100000"/>
              <a:buFont typeface="Arial"/>
              <a:buChar char="●"/>
              <a:defRPr b="0" baseline="0" i="0" sz="3000" u="none" cap="none" strike="noStrike">
                <a:solidFill>
                  <a:schemeClr val="dk1"/>
                </a:solidFill>
                <a:latin typeface="Arial"/>
                <a:ea typeface="Arial"/>
                <a:cs typeface="Arial"/>
                <a:sym typeface="Arial"/>
              </a:defRPr>
            </a:lvl1pPr>
            <a:lvl2pPr rtl="0" algn="l">
              <a:spcBef>
                <a:spcPts val="480"/>
              </a:spcBef>
              <a:buClr>
                <a:schemeClr val="dk1"/>
              </a:buClr>
              <a:buSzPct val="100000"/>
              <a:buFont typeface="Courier New"/>
              <a:buChar char="o"/>
              <a:defRPr b="0" baseline="0" i="0" sz="2400" u="none" cap="none" strike="noStrike">
                <a:solidFill>
                  <a:schemeClr val="dk1"/>
                </a:solidFill>
                <a:latin typeface="Arial"/>
                <a:ea typeface="Arial"/>
                <a:cs typeface="Arial"/>
                <a:sym typeface="Arial"/>
              </a:defRPr>
            </a:lvl2pPr>
            <a:lvl3pPr rtl="0" algn="l">
              <a:spcBef>
                <a:spcPts val="480"/>
              </a:spcBef>
              <a:buClr>
                <a:schemeClr val="dk1"/>
              </a:buClr>
              <a:buSzPct val="100000"/>
              <a:buFont typeface="Wingdings"/>
              <a:buChar char="§"/>
              <a:defRPr b="0" baseline="0" i="0" sz="2400" u="none" cap="none" strike="noStrike">
                <a:solidFill>
                  <a:schemeClr val="dk1"/>
                </a:solidFill>
                <a:latin typeface="Arial"/>
                <a:ea typeface="Arial"/>
                <a:cs typeface="Arial"/>
                <a:sym typeface="Arial"/>
              </a:defRPr>
            </a:lvl3pPr>
            <a:lvl4pPr rtl="0" algn="l">
              <a:spcBef>
                <a:spcPts val="360"/>
              </a:spcBef>
              <a:buClr>
                <a:schemeClr val="dk1"/>
              </a:buClr>
              <a:buSzPct val="100000"/>
              <a:buFont typeface="Arial"/>
              <a:buChar char="●"/>
              <a:defRPr b="0" baseline="0" i="0" sz="1800" u="none" cap="none" strike="noStrike">
                <a:solidFill>
                  <a:schemeClr val="dk1"/>
                </a:solidFill>
                <a:latin typeface="Arial"/>
                <a:ea typeface="Arial"/>
                <a:cs typeface="Arial"/>
                <a:sym typeface="Arial"/>
              </a:defRPr>
            </a:lvl4pPr>
            <a:lvl5pPr rtl="0" algn="l">
              <a:spcBef>
                <a:spcPts val="360"/>
              </a:spcBef>
              <a:buClr>
                <a:schemeClr val="dk1"/>
              </a:buClr>
              <a:buSzPct val="100000"/>
              <a:buFont typeface="Courier New"/>
              <a:buChar char="o"/>
              <a:defRPr b="0" baseline="0" i="0" sz="1800" u="none" cap="none" strike="noStrike">
                <a:solidFill>
                  <a:schemeClr val="dk1"/>
                </a:solidFill>
                <a:latin typeface="Arial"/>
                <a:ea typeface="Arial"/>
                <a:cs typeface="Arial"/>
                <a:sym typeface="Arial"/>
              </a:defRPr>
            </a:lvl5pPr>
            <a:lvl6pPr rtl="0" algn="l">
              <a:spcBef>
                <a:spcPts val="360"/>
              </a:spcBef>
              <a:buClr>
                <a:schemeClr val="dk1"/>
              </a:buClr>
              <a:buSzPct val="100000"/>
              <a:buFont typeface="Wingdings"/>
              <a:buChar char="§"/>
              <a:defRPr b="0" baseline="0" i="0" sz="1800" u="none" cap="none" strike="noStrike">
                <a:solidFill>
                  <a:schemeClr val="dk1"/>
                </a:solidFill>
                <a:latin typeface="Arial"/>
                <a:ea typeface="Arial"/>
                <a:cs typeface="Arial"/>
                <a:sym typeface="Arial"/>
              </a:defRPr>
            </a:lvl6pPr>
            <a:lvl7pPr rtl="0" algn="l">
              <a:spcBef>
                <a:spcPts val="360"/>
              </a:spcBef>
              <a:buClr>
                <a:schemeClr val="dk1"/>
              </a:buClr>
              <a:buSzPct val="100000"/>
              <a:buFont typeface="Arial"/>
              <a:buChar char="●"/>
              <a:defRPr b="0" baseline="0" i="0" sz="1800" u="none" cap="none" strike="noStrike">
                <a:solidFill>
                  <a:schemeClr val="dk1"/>
                </a:solidFill>
                <a:latin typeface="Arial"/>
                <a:ea typeface="Arial"/>
                <a:cs typeface="Arial"/>
                <a:sym typeface="Arial"/>
              </a:defRPr>
            </a:lvl7pPr>
            <a:lvl8pPr rtl="0" algn="l">
              <a:spcBef>
                <a:spcPts val="360"/>
              </a:spcBef>
              <a:buClr>
                <a:schemeClr val="dk1"/>
              </a:buClr>
              <a:buSzPct val="100000"/>
              <a:buFont typeface="Courier New"/>
              <a:buChar char="o"/>
              <a:defRPr b="0" baseline="0" i="0" sz="1800" u="none" cap="none" strike="noStrike">
                <a:solidFill>
                  <a:schemeClr val="dk1"/>
                </a:solidFill>
                <a:latin typeface="Arial"/>
                <a:ea typeface="Arial"/>
                <a:cs typeface="Arial"/>
                <a:sym typeface="Arial"/>
              </a:defRPr>
            </a:lvl8pPr>
            <a:lvl9pPr rtl="0" algn="l">
              <a:spcBef>
                <a:spcPts val="360"/>
              </a:spcBef>
              <a:buClr>
                <a:schemeClr val="dk1"/>
              </a:buClr>
              <a:buSzPct val="100000"/>
              <a:buFont typeface="Wingdings"/>
              <a:buChar char="§"/>
              <a:defRPr b="0" baseline="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86" name="Shape 286"/>
        <p:cNvGrpSpPr/>
        <p:nvPr/>
      </p:nvGrpSpPr>
      <p:grpSpPr>
        <a:xfrm>
          <a:off x="0" y="0"/>
          <a:ext cx="0" cy="0"/>
          <a:chOff x="0" y="0"/>
          <a:chExt cx="0" cy="0"/>
        </a:xfrm>
      </p:grpSpPr>
      <p:sp>
        <p:nvSpPr>
          <p:cNvPr id="287" name="Shape 287"/>
          <p:cNvSpPr txBox="1"/>
          <p:nvPr>
            <p:ph type="title"/>
          </p:nvPr>
        </p:nvSpPr>
        <p:spPr>
          <a:xfrm>
            <a:off x="457200" y="205978"/>
            <a:ext cx="8229600" cy="85725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288" name="Shape 288"/>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github.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0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riouxsvn.com" TargetMode="External"/><Relationship Id="rId4" Type="http://schemas.openxmlformats.org/officeDocument/2006/relationships/hyperlink" Target="http://chuwiki.chuidiang.org/index.php?title=Decisiones_a_la_hora_de_montar_un_repositorio_de_subvers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0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0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eclipse.org/subversive/downloads.php" TargetMode="External"/><Relationship Id="rId4" Type="http://schemas.openxmlformats.org/officeDocument/2006/relationships/image" Target="../media/image0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riouxsvn.com" TargetMode="Externa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riouxsvn.com" TargetMode="External"/><Relationship Id="rId4" Type="http://schemas.openxmlformats.org/officeDocument/2006/relationships/image" Target="../media/image13.png"/><Relationship Id="rId5"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git-scm.com/download/win" TargetMode="External"/><Relationship Id="rId4" Type="http://schemas.openxmlformats.org/officeDocument/2006/relationships/hyperlink" Target="https://windows.github.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git-scm.com/book/en/v2/Getting-Started-First-Time-Git-Setup"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www.slideshare.net/fraann/subversion-3365412" TargetMode="External"/><Relationship Id="rId4" Type="http://schemas.openxmlformats.org/officeDocument/2006/relationships/hyperlink" Target="http://eclipse.org/subversive/documentation.php" TargetMode="External"/><Relationship Id="rId11" Type="http://schemas.openxmlformats.org/officeDocument/2006/relationships/hyperlink" Target="https://www.youtube.com/watch?v=Y9XZQO1n_7c" TargetMode="External"/><Relationship Id="rId10" Type="http://schemas.openxmlformats.org/officeDocument/2006/relationships/hyperlink" Target="https://www.youtube.com/watch?v=KfeqnernMmE" TargetMode="External"/><Relationship Id="rId9" Type="http://schemas.openxmlformats.org/officeDocument/2006/relationships/hyperlink" Target="https://www.youtube.com/watch?v=r5C6yXNaSGo" TargetMode="External"/><Relationship Id="rId5" Type="http://schemas.openxmlformats.org/officeDocument/2006/relationships/hyperlink" Target="http://www.slideshare.net/pavlom/subversion-la-tortuga-y-sus-documentos" TargetMode="External"/><Relationship Id="rId6" Type="http://schemas.openxmlformats.org/officeDocument/2006/relationships/hyperlink" Target="http://rogerdudler.github.io/git-guide/index.es.html" TargetMode="External"/><Relationship Id="rId7" Type="http://schemas.openxmlformats.org/officeDocument/2006/relationships/hyperlink" Target="http://speakinbytes.com/2014/02/git-para-principiantes-noob-te-presento-a-git/#more-424" TargetMode="External"/><Relationship Id="rId8" Type="http://schemas.openxmlformats.org/officeDocument/2006/relationships/hyperlink" Target="http://git-scm.com/boo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x="0" y="0"/>
          <a:ext cx="0" cy="0"/>
          <a:chOff x="0" y="0"/>
          <a:chExt cx="0" cy="0"/>
        </a:xfrm>
      </p:grpSpPr>
      <p:sp>
        <p:nvSpPr>
          <p:cNvPr id="34" name="Shape 34"/>
          <p:cNvSpPr txBox="1"/>
          <p:nvPr>
            <p:ph type="ctrTitle"/>
          </p:nvPr>
        </p:nvSpPr>
        <p:spPr>
          <a:xfrm>
            <a:off x="685800" y="473108"/>
            <a:ext cx="7772400" cy="2841974"/>
          </a:xfrm>
          <a:prstGeom prst="rect">
            <a:avLst/>
          </a:prstGeom>
        </p:spPr>
        <p:txBody>
          <a:bodyPr anchorCtr="0" anchor="b" bIns="91425" lIns="91425" rIns="91425" tIns="91425">
            <a:noAutofit/>
          </a:bodyPr>
          <a:lstStyle/>
          <a:p>
            <a:pPr>
              <a:spcBef>
                <a:spcPts val="0"/>
              </a:spcBef>
              <a:buNone/>
            </a:pPr>
            <a:r>
              <a:rPr lang="es"/>
              <a:t>Control de versiones</a:t>
            </a:r>
          </a:p>
        </p:txBody>
      </p:sp>
      <p:sp>
        <p:nvSpPr>
          <p:cNvPr id="35" name="Shape 35"/>
          <p:cNvSpPr txBox="1"/>
          <p:nvPr>
            <p:ph idx="1" type="subTitle"/>
          </p:nvPr>
        </p:nvSpPr>
        <p:spPr>
          <a:xfrm>
            <a:off x="685800" y="3896921"/>
            <a:ext cx="7772400" cy="460574"/>
          </a:xfrm>
          <a:prstGeom prst="rect">
            <a:avLst/>
          </a:prstGeom>
        </p:spPr>
        <p:txBody>
          <a:bodyPr anchorCtr="0" anchor="ctr" bIns="91425" lIns="91425" rIns="91425" tIns="91425">
            <a:noAutofit/>
          </a:bodyPr>
          <a:lstStyle/>
          <a:p>
            <a:pPr>
              <a:spcBef>
                <a:spcPts val="0"/>
              </a:spcBef>
              <a:buNone/>
            </a:pPr>
            <a:r>
              <a:rPr lang="es"/>
              <a:t>Realizado por A.Garay (dpto. de Informática)</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139527"/>
            <a:ext cx="8229600" cy="857250"/>
          </a:xfrm>
          <a:prstGeom prst="rect">
            <a:avLst/>
          </a:prstGeom>
        </p:spPr>
        <p:txBody>
          <a:bodyPr anchorCtr="0" anchor="b" bIns="91425" lIns="91425" rIns="91425" tIns="91425">
            <a:noAutofit/>
          </a:bodyPr>
          <a:lstStyle/>
          <a:p>
            <a:pPr>
              <a:spcBef>
                <a:spcPts val="0"/>
              </a:spcBef>
              <a:buNone/>
            </a:pPr>
            <a:r>
              <a:rPr lang="es"/>
              <a:t>Etiquetas (tags)</a:t>
            </a:r>
          </a:p>
        </p:txBody>
      </p:sp>
      <p:sp>
        <p:nvSpPr>
          <p:cNvPr id="90" name="Shape 90"/>
          <p:cNvSpPr txBox="1"/>
          <p:nvPr>
            <p:ph idx="1" type="body"/>
          </p:nvPr>
        </p:nvSpPr>
        <p:spPr>
          <a:xfrm>
            <a:off x="457200" y="1200150"/>
            <a:ext cx="8229600" cy="3725775"/>
          </a:xfrm>
          <a:prstGeom prst="rect">
            <a:avLst/>
          </a:prstGeom>
        </p:spPr>
        <p:txBody>
          <a:bodyPr anchorCtr="0" anchor="t" bIns="91425" lIns="91425" rIns="91425" tIns="91425">
            <a:noAutofit/>
          </a:bodyPr>
          <a:lstStyle/>
          <a:p>
            <a:pPr indent="-228600" lvl="0" marL="457200" rtl="0">
              <a:spcBef>
                <a:spcPts val="0"/>
              </a:spcBef>
              <a:buFont typeface="Arial"/>
              <a:buChar char="●"/>
            </a:pPr>
            <a:r>
              <a:rPr lang="es"/>
              <a:t>Es una rama sobre la que NO SE INCLUYEN CAMBIOS.</a:t>
            </a:r>
          </a:p>
          <a:p>
            <a:pPr indent="-228600" lvl="0" marL="457200" rtl="0">
              <a:spcBef>
                <a:spcPts val="0"/>
              </a:spcBef>
              <a:buFont typeface="Arial"/>
              <a:buChar char="●"/>
            </a:pPr>
            <a:r>
              <a:rPr lang="es"/>
              <a:t>Contiene el código/ficheros de una revisión específica</a:t>
            </a:r>
          </a:p>
          <a:p>
            <a:pPr indent="-228600" lvl="0" marL="457200">
              <a:spcBef>
                <a:spcPts val="0"/>
              </a:spcBef>
              <a:buFont typeface="Arial"/>
              <a:buChar char="●"/>
            </a:pPr>
            <a:r>
              <a:rPr lang="es"/>
              <a:t>Etiquetamos la revisión para establecer un HITO en la línea de desarrollo.</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457200" y="139527"/>
            <a:ext cx="8229600" cy="857250"/>
          </a:xfrm>
          <a:prstGeom prst="rect">
            <a:avLst/>
          </a:prstGeom>
        </p:spPr>
        <p:txBody>
          <a:bodyPr anchorCtr="0" anchor="b" bIns="91425" lIns="91425" rIns="91425" tIns="91425">
            <a:noAutofit/>
          </a:bodyPr>
          <a:lstStyle/>
          <a:p>
            <a:pPr>
              <a:spcBef>
                <a:spcPts val="0"/>
              </a:spcBef>
              <a:buNone/>
            </a:pPr>
            <a:r>
              <a:rPr lang="es"/>
              <a:t>Evolución de versiones</a:t>
            </a:r>
          </a:p>
        </p:txBody>
      </p:sp>
      <p:pic>
        <p:nvPicPr>
          <p:cNvPr id="96" name="Shape 96"/>
          <p:cNvPicPr preferRelativeResize="0"/>
          <p:nvPr/>
        </p:nvPicPr>
        <p:blipFill>
          <a:blip r:embed="rId3">
            <a:alphaModFix/>
          </a:blip>
          <a:stretch>
            <a:fillRect/>
          </a:stretch>
        </p:blipFill>
        <p:spPr>
          <a:xfrm>
            <a:off x="371974" y="1954000"/>
            <a:ext cx="8379025" cy="211580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Tipos de SCV</a:t>
            </a:r>
          </a:p>
        </p:txBody>
      </p:sp>
      <p:sp>
        <p:nvSpPr>
          <p:cNvPr id="102" name="Shape 10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buSzPct val="100000"/>
            </a:pPr>
            <a:r>
              <a:rPr lang="es" sz="1800"/>
              <a:t>Hay fundamentalmente dos:</a:t>
            </a:r>
          </a:p>
          <a:p>
            <a:pPr indent="-228600" lvl="1" marL="914400" rtl="0">
              <a:spcBef>
                <a:spcPts val="0"/>
              </a:spcBef>
              <a:buSzPct val="100000"/>
            </a:pPr>
            <a:r>
              <a:rPr lang="es" sz="1800"/>
              <a:t>De gestión centralizada (</a:t>
            </a:r>
            <a:r>
              <a:rPr b="1" lang="es" sz="1800"/>
              <a:t>Subversion</a:t>
            </a:r>
            <a:r>
              <a:rPr lang="es" sz="1800"/>
              <a:t>, CVS, etc.)</a:t>
            </a:r>
          </a:p>
          <a:p>
            <a:pPr indent="-228600" lvl="1" marL="914400" rtl="0">
              <a:spcBef>
                <a:spcPts val="0"/>
              </a:spcBef>
              <a:buSzPct val="100000"/>
            </a:pPr>
            <a:r>
              <a:rPr lang="es" sz="1800"/>
              <a:t>De gestión distribuida (</a:t>
            </a:r>
            <a:r>
              <a:rPr b="1" lang="es" sz="1800"/>
              <a:t>Git</a:t>
            </a:r>
            <a:r>
              <a:rPr lang="es" sz="1800"/>
              <a:t>, Bazaar, Mercurial, etc.)</a:t>
            </a:r>
          </a:p>
          <a:p>
            <a:pPr indent="-228600" lvl="0" marL="457200" rtl="0">
              <a:spcBef>
                <a:spcPts val="0"/>
              </a:spcBef>
              <a:buSzPct val="100000"/>
            </a:pPr>
            <a:r>
              <a:rPr lang="es" sz="1800"/>
              <a:t>Pros y contras (svn vs. git)</a:t>
            </a:r>
          </a:p>
          <a:p>
            <a:pPr indent="-228600" lvl="1" marL="914400" rtl="0">
              <a:spcBef>
                <a:spcPts val="0"/>
              </a:spcBef>
              <a:buSzPct val="100000"/>
            </a:pPr>
            <a:r>
              <a:rPr lang="es" sz="1800"/>
              <a:t>SVN es más sencillo de entender.</a:t>
            </a:r>
          </a:p>
          <a:p>
            <a:pPr indent="-228600" lvl="1" marL="914400" rtl="0">
              <a:spcBef>
                <a:spcPts val="0"/>
              </a:spcBef>
              <a:buSzPct val="100000"/>
            </a:pPr>
            <a:r>
              <a:rPr lang="es" sz="1800"/>
              <a:t>SVN maneja números de versiones más inteligibles.</a:t>
            </a:r>
          </a:p>
          <a:p>
            <a:pPr indent="-228600" lvl="1" marL="914400" rtl="0">
              <a:spcBef>
                <a:spcPts val="0"/>
              </a:spcBef>
              <a:buSzPct val="100000"/>
            </a:pPr>
            <a:r>
              <a:rPr lang="es" sz="1800"/>
              <a:t>GIT es más flexible y apropiado para desarrollo de SW con muchos programadores contribuyentes esporádicos.</a:t>
            </a:r>
          </a:p>
          <a:p>
            <a:pPr indent="-228600" lvl="1" marL="914400" rtl="0">
              <a:spcBef>
                <a:spcPts val="0"/>
              </a:spcBef>
              <a:buSzPct val="100000"/>
            </a:pPr>
            <a:r>
              <a:rPr lang="es" sz="1800"/>
              <a:t>GIT permite trabajar offline</a:t>
            </a:r>
          </a:p>
          <a:p>
            <a:pPr indent="-228600" lvl="1" marL="914400" rtl="0">
              <a:spcBef>
                <a:spcPts val="0"/>
              </a:spcBef>
              <a:buSzPct val="100000"/>
            </a:pPr>
            <a:r>
              <a:rPr lang="es" sz="1800"/>
              <a:t>GIT es más tolerante a fallos (todos los usuarios tienen una copia del repositorio)</a:t>
            </a:r>
          </a:p>
          <a:p>
            <a:pPr indent="-228600" lvl="1" marL="914400" rtl="0">
              <a:spcBef>
                <a:spcPts val="0"/>
              </a:spcBef>
              <a:buSzPct val="100000"/>
            </a:pPr>
            <a:r>
              <a:rPr lang="es" sz="1800"/>
              <a:t>GIT es más rápido y ocupa menos espacio (30 veces menos)</a:t>
            </a:r>
          </a:p>
          <a:p>
            <a:pPr indent="-228600" lvl="1" marL="914400" rtl="0">
              <a:spcBef>
                <a:spcPts val="0"/>
              </a:spcBef>
              <a:buSzPct val="100000"/>
            </a:pPr>
            <a:r>
              <a:rPr lang="es" sz="1800"/>
              <a:t>GIT tiene </a:t>
            </a:r>
            <a:r>
              <a:rPr lang="es" sz="1800" u="sng">
                <a:solidFill>
                  <a:schemeClr val="hlink"/>
                </a:solidFill>
                <a:hlinkClick r:id="rId3"/>
              </a:rPr>
              <a:t>github.com</a:t>
            </a:r>
            <a:r>
              <a:rPr lang="es" sz="1800"/>
              <a:t> (la plataforma más famosa de SW libre)</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idx="1" type="body"/>
          </p:nvPr>
        </p:nvSpPr>
        <p:spPr>
          <a:xfrm>
            <a:off x="372035" y="4276652"/>
            <a:ext cx="8399999" cy="649199"/>
          </a:xfrm>
          <a:prstGeom prst="rect">
            <a:avLst/>
          </a:prstGeom>
        </p:spPr>
        <p:txBody>
          <a:bodyPr anchorCtr="0" anchor="t" bIns="91425" lIns="91425" rIns="91425" tIns="91425">
            <a:noAutofit/>
          </a:bodyPr>
          <a:lstStyle/>
          <a:p>
            <a:pPr>
              <a:spcBef>
                <a:spcPts val="0"/>
              </a:spcBef>
              <a:buNone/>
            </a:pPr>
            <a:r>
              <a:rPr lang="es"/>
              <a:t>Subversion</a:t>
            </a:r>
          </a:p>
        </p:txBody>
      </p:sp>
      <p:pic>
        <p:nvPicPr>
          <p:cNvPr id="108" name="Shape 108"/>
          <p:cNvPicPr preferRelativeResize="0"/>
          <p:nvPr/>
        </p:nvPicPr>
        <p:blipFill>
          <a:blip r:embed="rId3">
            <a:alphaModFix/>
          </a:blip>
          <a:stretch>
            <a:fillRect/>
          </a:stretch>
        </p:blipFill>
        <p:spPr>
          <a:xfrm>
            <a:off x="2604975" y="315794"/>
            <a:ext cx="3934050" cy="3680775"/>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139527"/>
            <a:ext cx="8229600" cy="857250"/>
          </a:xfrm>
          <a:prstGeom prst="rect">
            <a:avLst/>
          </a:prstGeom>
        </p:spPr>
        <p:txBody>
          <a:bodyPr anchorCtr="0" anchor="b" bIns="91425" lIns="91425" rIns="91425" tIns="91425">
            <a:noAutofit/>
          </a:bodyPr>
          <a:lstStyle/>
          <a:p>
            <a:pPr>
              <a:spcBef>
                <a:spcPts val="0"/>
              </a:spcBef>
              <a:buNone/>
            </a:pPr>
            <a:r>
              <a:rPr lang="es"/>
              <a:t>Subversion (operaciones básicas)</a:t>
            </a:r>
          </a:p>
        </p:txBody>
      </p:sp>
      <p:sp>
        <p:nvSpPr>
          <p:cNvPr id="114" name="Shape 114"/>
          <p:cNvSpPr txBox="1"/>
          <p:nvPr>
            <p:ph idx="1" type="body"/>
          </p:nvPr>
        </p:nvSpPr>
        <p:spPr>
          <a:xfrm>
            <a:off x="304800" y="1085850"/>
            <a:ext cx="8472300" cy="3863025"/>
          </a:xfrm>
          <a:prstGeom prst="rect">
            <a:avLst/>
          </a:prstGeom>
        </p:spPr>
        <p:txBody>
          <a:bodyPr anchorCtr="0" anchor="t" bIns="91425" lIns="91425" rIns="91425" tIns="91425">
            <a:noAutofit/>
          </a:bodyPr>
          <a:lstStyle/>
          <a:p>
            <a:pPr indent="-323850" lvl="0" marL="457200" rtl="0">
              <a:spcBef>
                <a:spcPts val="0"/>
              </a:spcBef>
              <a:buSzPct val="100000"/>
              <a:buFont typeface="Arial"/>
              <a:buChar char="●"/>
            </a:pPr>
            <a:r>
              <a:rPr b="1" lang="es" sz="1500"/>
              <a:t>Create repository</a:t>
            </a:r>
            <a:r>
              <a:rPr lang="es" sz="1500"/>
              <a:t>: crea la BD centralizada</a:t>
            </a:r>
          </a:p>
          <a:p>
            <a:pPr indent="-323850" lvl="0" marL="457200" rtl="0">
              <a:spcBef>
                <a:spcPts val="0"/>
              </a:spcBef>
              <a:buSzPct val="100000"/>
              <a:buFont typeface="Arial"/>
              <a:buChar char="●"/>
            </a:pPr>
            <a:r>
              <a:rPr b="1" lang="es" sz="1500"/>
              <a:t>Import</a:t>
            </a:r>
            <a:r>
              <a:rPr lang="es" sz="1500"/>
              <a:t>: sube archivos al repositorio (inicialmente).</a:t>
            </a:r>
          </a:p>
          <a:p>
            <a:pPr indent="-323850" lvl="1" marL="914400" rtl="0">
              <a:spcBef>
                <a:spcPts val="0"/>
              </a:spcBef>
              <a:buSzPct val="100000"/>
              <a:buFont typeface="Courier New"/>
              <a:buChar char="o"/>
            </a:pPr>
            <a:r>
              <a:rPr lang="es" sz="1500"/>
              <a:t>Sube el contenido de una carpeta (no sujeta a versionado) a la "raíz" del repositorio.</a:t>
            </a:r>
          </a:p>
          <a:p>
            <a:pPr indent="-323850" lvl="2" marL="1371600" rtl="0">
              <a:spcBef>
                <a:spcPts val="0"/>
              </a:spcBef>
              <a:buSzPct val="100000"/>
              <a:buFont typeface="Wingdings"/>
              <a:buChar char="§"/>
            </a:pPr>
            <a:r>
              <a:rPr lang="es" sz="1500"/>
              <a:t>Si queremos dejar la carpeta de un proyecto en una carpeta con el mismo nombre, debemos incluir este nombre en la URL, aunque no exista. SVN lo creará en el repositorio por nosotros.</a:t>
            </a:r>
          </a:p>
          <a:p>
            <a:pPr indent="-323850" lvl="0" marL="457200" rtl="0">
              <a:spcBef>
                <a:spcPts val="0"/>
              </a:spcBef>
              <a:buSzPct val="100000"/>
              <a:buFont typeface="Arial"/>
              <a:buChar char="●"/>
            </a:pPr>
            <a:r>
              <a:rPr b="1" lang="es" sz="1500"/>
              <a:t>Checkout</a:t>
            </a:r>
            <a:r>
              <a:rPr lang="es" sz="1500"/>
              <a:t>: Crea una copia local versionable de una carpeta (y sus subcarpetas) del repositorio.</a:t>
            </a:r>
          </a:p>
          <a:p>
            <a:pPr indent="-323850" lvl="1" marL="914400" rtl="0">
              <a:spcBef>
                <a:spcPts val="0"/>
              </a:spcBef>
              <a:buSzPct val="100000"/>
              <a:buFont typeface="Courier New"/>
              <a:buChar char="o"/>
            </a:pPr>
            <a:r>
              <a:rPr lang="es" sz="1500"/>
              <a:t>Dejará el contenido de dicha carpeta en la carpeta local donde estamos haciendo el checkout.</a:t>
            </a:r>
          </a:p>
          <a:p>
            <a:pPr indent="-323850" lvl="0" marL="457200" rtl="0">
              <a:spcBef>
                <a:spcPts val="0"/>
              </a:spcBef>
              <a:buSzPct val="100000"/>
              <a:buFont typeface="Arial"/>
              <a:buChar char="●"/>
            </a:pPr>
            <a:r>
              <a:rPr b="1" lang="es" sz="1500"/>
              <a:t>Commit</a:t>
            </a:r>
            <a:r>
              <a:rPr lang="es" sz="1500"/>
              <a:t>: Actualiza los cambios realizados en la carpeta local versionable al repositorio, incrementando en 1 la versión del repositorio (al margen de los cambios realizados localmente)</a:t>
            </a:r>
          </a:p>
          <a:p>
            <a:pPr indent="-323850" lvl="0" marL="457200">
              <a:spcBef>
                <a:spcPts val="0"/>
              </a:spcBef>
              <a:buSzPct val="100000"/>
              <a:buFont typeface="Arial"/>
              <a:buChar char="●"/>
            </a:pPr>
            <a:r>
              <a:rPr b="1" lang="es" sz="1500"/>
              <a:t>Update</a:t>
            </a:r>
            <a:r>
              <a:rPr lang="es" sz="1500"/>
              <a:t>: Actualiza la copia de trabajo con los últimos cambios que se hayan realizado en el repositorio (versión más reciente)</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457200" y="139527"/>
            <a:ext cx="8229600" cy="857250"/>
          </a:xfrm>
          <a:prstGeom prst="rect">
            <a:avLst/>
          </a:prstGeom>
        </p:spPr>
        <p:txBody>
          <a:bodyPr anchorCtr="0" anchor="b" bIns="91425" lIns="91425" rIns="91425" tIns="91425">
            <a:noAutofit/>
          </a:bodyPr>
          <a:lstStyle/>
          <a:p>
            <a:pPr>
              <a:spcBef>
                <a:spcPts val="0"/>
              </a:spcBef>
              <a:buNone/>
            </a:pPr>
            <a:r>
              <a:rPr lang="es"/>
              <a:t>Repositorio</a:t>
            </a:r>
          </a:p>
        </p:txBody>
      </p:sp>
      <p:sp>
        <p:nvSpPr>
          <p:cNvPr id="120" name="Shape 120"/>
          <p:cNvSpPr txBox="1"/>
          <p:nvPr>
            <p:ph idx="1" type="body"/>
          </p:nvPr>
        </p:nvSpPr>
        <p:spPr>
          <a:xfrm>
            <a:off x="457200" y="1200150"/>
            <a:ext cx="8229600" cy="3725775"/>
          </a:xfrm>
          <a:prstGeom prst="rect">
            <a:avLst/>
          </a:prstGeom>
        </p:spPr>
        <p:txBody>
          <a:bodyPr anchorCtr="0" anchor="t" bIns="91425" lIns="91425" rIns="91425" tIns="91425">
            <a:noAutofit/>
          </a:bodyPr>
          <a:lstStyle/>
          <a:p>
            <a:pPr indent="-381000" lvl="0" marL="457200" rtl="0">
              <a:spcBef>
                <a:spcPts val="0"/>
              </a:spcBef>
              <a:buSzPct val="100000"/>
              <a:buFont typeface="Arial"/>
              <a:buChar char="●"/>
            </a:pPr>
            <a:r>
              <a:rPr lang="es" sz="2400"/>
              <a:t>Es el nombre que se le da a la base de datos que contiene todo el código de un proyecto.</a:t>
            </a:r>
          </a:p>
          <a:p>
            <a:pPr indent="-381000" lvl="0" marL="457200" rtl="0">
              <a:spcBef>
                <a:spcPts val="0"/>
              </a:spcBef>
              <a:buSzPct val="100000"/>
              <a:buFont typeface="Arial"/>
              <a:buChar char="●"/>
            </a:pPr>
            <a:r>
              <a:rPr lang="es" sz="2400"/>
              <a:t>A diferencia de un árbol de directorios, el repositorio conserva </a:t>
            </a:r>
            <a:r>
              <a:rPr lang="es" sz="2400" u="sng"/>
              <a:t>todas</a:t>
            </a:r>
            <a:r>
              <a:rPr lang="es" sz="2400"/>
              <a:t> las versiones de un fichero durante todo el desarrollo.</a:t>
            </a:r>
          </a:p>
          <a:p>
            <a:pPr indent="-381000" lvl="0" marL="457200" rtl="0">
              <a:spcBef>
                <a:spcPts val="0"/>
              </a:spcBef>
              <a:buSzPct val="100000"/>
              <a:buFont typeface="Arial"/>
              <a:buChar char="●"/>
            </a:pPr>
            <a:r>
              <a:rPr lang="es" sz="2400"/>
              <a:t>Formas de crear un repositorio.</a:t>
            </a:r>
          </a:p>
          <a:p>
            <a:pPr indent="-342900" lvl="1" marL="914400" rtl="0">
              <a:spcBef>
                <a:spcPts val="0"/>
              </a:spcBef>
              <a:buSzPct val="100000"/>
              <a:buFont typeface="Courier New"/>
              <a:buChar char="o"/>
            </a:pPr>
            <a:r>
              <a:rPr lang="es" sz="1800"/>
              <a:t>Local: utilizando "TortoiseSVN", haciendo Botón derecho =&gt; "</a:t>
            </a:r>
            <a:r>
              <a:rPr b="1" lang="es" sz="1800"/>
              <a:t>Create repository here</a:t>
            </a:r>
            <a:r>
              <a:rPr lang="es" sz="1800"/>
              <a:t>" sobre una carpeta.</a:t>
            </a:r>
          </a:p>
          <a:p>
            <a:pPr indent="-228600" lvl="1" marL="914400" rtl="0">
              <a:spcBef>
                <a:spcPts val="0"/>
              </a:spcBef>
              <a:buSzPct val="100000"/>
              <a:buNone/>
            </a:pPr>
            <a:r>
              <a:rPr lang="es" sz="1800"/>
              <a:t>En Internet: utilizando servidores gratuitos como </a:t>
            </a:r>
            <a:r>
              <a:rPr lang="es" sz="1800" u="sng">
                <a:solidFill>
                  <a:schemeClr val="hlink"/>
                </a:solidFill>
                <a:hlinkClick r:id="rId3"/>
              </a:rPr>
              <a:t>riouxsvn.com</a:t>
            </a:r>
          </a:p>
          <a:p>
            <a:pPr indent="-342900" lvl="1" marL="914400">
              <a:spcBef>
                <a:spcPts val="0"/>
              </a:spcBef>
              <a:buSzPct val="100000"/>
              <a:buFont typeface="Courier New"/>
              <a:buChar char="o"/>
            </a:pPr>
            <a:r>
              <a:rPr lang="es" sz="1800"/>
              <a:t>Otras formas: ver </a:t>
            </a:r>
            <a:r>
              <a:rPr lang="es" sz="1800" u="sng">
                <a:solidFill>
                  <a:schemeClr val="hlink"/>
                </a:solidFill>
                <a:hlinkClick r:id="rId4"/>
              </a:rPr>
              <a:t>este link</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139527"/>
            <a:ext cx="8229600" cy="857250"/>
          </a:xfrm>
          <a:prstGeom prst="rect">
            <a:avLst/>
          </a:prstGeom>
        </p:spPr>
        <p:txBody>
          <a:bodyPr anchorCtr="0" anchor="b" bIns="91425" lIns="91425" rIns="91425" tIns="91425">
            <a:noAutofit/>
          </a:bodyPr>
          <a:lstStyle/>
          <a:p>
            <a:pPr>
              <a:spcBef>
                <a:spcPts val="0"/>
              </a:spcBef>
              <a:buNone/>
            </a:pPr>
            <a:r>
              <a:rPr lang="es"/>
              <a:t>Copia de trabajo</a:t>
            </a:r>
          </a:p>
        </p:txBody>
      </p:sp>
      <p:sp>
        <p:nvSpPr>
          <p:cNvPr id="126" name="Shape 126"/>
          <p:cNvSpPr txBox="1"/>
          <p:nvPr>
            <p:ph idx="1" type="body"/>
          </p:nvPr>
        </p:nvSpPr>
        <p:spPr>
          <a:xfrm>
            <a:off x="457200" y="1200150"/>
            <a:ext cx="8229600" cy="3830999"/>
          </a:xfrm>
          <a:prstGeom prst="rect">
            <a:avLst/>
          </a:prstGeom>
        </p:spPr>
        <p:txBody>
          <a:bodyPr anchorCtr="0" anchor="t" bIns="91425" lIns="91425" rIns="91425" tIns="91425">
            <a:noAutofit/>
          </a:bodyPr>
          <a:lstStyle/>
          <a:p>
            <a:pPr indent="-355600" lvl="0" marL="457200" rtl="0">
              <a:spcBef>
                <a:spcPts val="0"/>
              </a:spcBef>
              <a:buSzPct val="100000"/>
              <a:buFont typeface="Arial"/>
              <a:buChar char="●"/>
            </a:pPr>
            <a:r>
              <a:rPr lang="es" sz="2000"/>
              <a:t>Nunca se trabaja directamente sobre los repositorios.</a:t>
            </a:r>
          </a:p>
          <a:p>
            <a:pPr indent="-355600" lvl="0" marL="457200" rtl="0">
              <a:spcBef>
                <a:spcPts val="0"/>
              </a:spcBef>
              <a:buSzPct val="100000"/>
              <a:buFont typeface="Arial"/>
              <a:buChar char="●"/>
            </a:pPr>
            <a:r>
              <a:rPr lang="es" sz="2000"/>
              <a:t>Cada desarrollador debe </a:t>
            </a:r>
            <a:r>
              <a:rPr lang="es" sz="2000" u="sng"/>
              <a:t>descargarse</a:t>
            </a:r>
            <a:r>
              <a:rPr lang="es" sz="2000"/>
              <a:t> una copia del código contenido en el repositorio y trabajar sobre ella (ésta es la llamada "copia de trabajo")</a:t>
            </a:r>
          </a:p>
          <a:p>
            <a:pPr indent="-355600" lvl="1" marL="914400" rtl="0">
              <a:spcBef>
                <a:spcPts val="0"/>
              </a:spcBef>
              <a:buSzPct val="100000"/>
              <a:buFont typeface="Courier New"/>
              <a:buChar char="o"/>
            </a:pPr>
            <a:r>
              <a:rPr lang="es" sz="2000"/>
              <a:t>La forma de descargarse una copia de trabajo desde el repositorio por primera vez (con TortoiseSVN) es hacer Botón derecho=&gt;"</a:t>
            </a:r>
            <a:r>
              <a:rPr b="1" lang="es" sz="2000"/>
              <a:t>SVN Checkout</a:t>
            </a:r>
            <a:r>
              <a:rPr lang="es" sz="2000"/>
              <a:t>" sobre una carpeta (en la que se descargará dicha copia)</a:t>
            </a:r>
          </a:p>
          <a:p>
            <a:pPr indent="-355600" lvl="0" marL="457200">
              <a:spcBef>
                <a:spcPts val="0"/>
              </a:spcBef>
              <a:buSzPct val="100000"/>
              <a:buFont typeface="Arial"/>
              <a:buChar char="●"/>
            </a:pPr>
            <a:r>
              <a:rPr lang="es" sz="2000"/>
              <a:t>Los cambios realizados en la copia de trabajo no se reflejarán en el repositorio hasta que el programador realice una operación llamada "commit", y sólo sobre los objetos marcados como "versionables"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139527"/>
            <a:ext cx="8229600" cy="857250"/>
          </a:xfrm>
          <a:prstGeom prst="rect">
            <a:avLst/>
          </a:prstGeom>
        </p:spPr>
        <p:txBody>
          <a:bodyPr anchorCtr="0" anchor="b" bIns="91425" lIns="91425" rIns="91425" tIns="91425">
            <a:noAutofit/>
          </a:bodyPr>
          <a:lstStyle/>
          <a:p>
            <a:pPr>
              <a:spcBef>
                <a:spcPts val="0"/>
              </a:spcBef>
              <a:buNone/>
            </a:pPr>
            <a:r>
              <a:rPr lang="es"/>
              <a:t>Confirmación de cambios</a:t>
            </a:r>
          </a:p>
        </p:txBody>
      </p:sp>
      <p:sp>
        <p:nvSpPr>
          <p:cNvPr id="132" name="Shape 132"/>
          <p:cNvSpPr txBox="1"/>
          <p:nvPr>
            <p:ph idx="1" type="body"/>
          </p:nvPr>
        </p:nvSpPr>
        <p:spPr>
          <a:xfrm>
            <a:off x="304800" y="1143000"/>
            <a:ext cx="8506799" cy="3895425"/>
          </a:xfrm>
          <a:prstGeom prst="rect">
            <a:avLst/>
          </a:prstGeom>
        </p:spPr>
        <p:txBody>
          <a:bodyPr anchorCtr="0" anchor="t" bIns="91425" lIns="91425" rIns="91425" tIns="91425">
            <a:noAutofit/>
          </a:bodyPr>
          <a:lstStyle/>
          <a:p>
            <a:pPr indent="-336550" lvl="0" marL="457200" rtl="0">
              <a:spcBef>
                <a:spcPts val="0"/>
              </a:spcBef>
              <a:buSzPct val="100000"/>
              <a:buFont typeface="Arial"/>
              <a:buChar char="●"/>
            </a:pPr>
            <a:r>
              <a:rPr lang="es" sz="1700"/>
              <a:t>Para trasladar los cambios realizados en la copia de trabajo de algún programador sobre el repositorio, se debe realizar una operación llamada "</a:t>
            </a:r>
            <a:r>
              <a:rPr b="1" lang="es" sz="1700"/>
              <a:t>commit</a:t>
            </a:r>
            <a:r>
              <a:rPr lang="es" sz="1700"/>
              <a:t>", pudiendo:</a:t>
            </a:r>
          </a:p>
          <a:p>
            <a:pPr indent="-336550" lvl="1" marL="914400" rtl="0">
              <a:spcBef>
                <a:spcPts val="0"/>
              </a:spcBef>
              <a:buSzPct val="100000"/>
              <a:buFont typeface="Courier New"/>
              <a:buChar char="o"/>
            </a:pPr>
            <a:r>
              <a:rPr lang="es" sz="1700"/>
              <a:t>Tener éxito (al no haber conflictos): la versión global se </a:t>
            </a:r>
            <a:r>
              <a:rPr lang="es" sz="1700" u="sng"/>
              <a:t>incrementará en uno</a:t>
            </a:r>
            <a:r>
              <a:rPr lang="es" sz="1700"/>
              <a:t> y se etiquetarán con dicho número los </a:t>
            </a:r>
            <a:r>
              <a:rPr lang="es" sz="1700" u="sng"/>
              <a:t>archivos nuevos o modificados</a:t>
            </a:r>
            <a:r>
              <a:rPr lang="es" sz="1700"/>
              <a:t> (ésta es una diferencia esencial entre SVN y otros SCV como GIT)</a:t>
            </a:r>
          </a:p>
          <a:p>
            <a:pPr indent="-336550" lvl="1" marL="914400" rtl="0">
              <a:spcBef>
                <a:spcPts val="0"/>
              </a:spcBef>
              <a:buSzPct val="100000"/>
              <a:buFont typeface="Courier New"/>
              <a:buChar char="o"/>
            </a:pPr>
            <a:r>
              <a:rPr lang="es" sz="1700"/>
              <a:t>No tener éxito (hay conflictos): dos o más usuarios, han editado un mismo fichero.</a:t>
            </a:r>
          </a:p>
          <a:p>
            <a:pPr indent="-336550" lvl="2" marL="1371600" rtl="0">
              <a:spcBef>
                <a:spcPts val="0"/>
              </a:spcBef>
              <a:buSzPct val="100000"/>
              <a:buFont typeface="Wingdings"/>
              <a:buChar char="§"/>
            </a:pPr>
            <a:r>
              <a:rPr lang="es" sz="1700"/>
              <a:t>El usuario deberá descargarse la última versión confirmada del fichero, hacer una mezcla "merge" de los datos, confirmar los cambios y volver a realizar el commit.</a:t>
            </a:r>
          </a:p>
          <a:p>
            <a:pPr indent="-336550" lvl="0" marL="457200">
              <a:spcBef>
                <a:spcPts val="0"/>
              </a:spcBef>
              <a:buSzPct val="100000"/>
              <a:buFont typeface="Arial"/>
              <a:buChar char="●"/>
            </a:pPr>
            <a:r>
              <a:rPr lang="es" sz="1700"/>
              <a:t>Se puede asociar a cada "commit" un mensaje descriptivo de los cambios realizados. Este mensaje será fundamental cuando se desee volver a una versión anterior de un archivo.</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139527"/>
            <a:ext cx="8229600" cy="857250"/>
          </a:xfrm>
          <a:prstGeom prst="rect">
            <a:avLst/>
          </a:prstGeom>
        </p:spPr>
        <p:txBody>
          <a:bodyPr anchorCtr="0" anchor="b" bIns="91425" lIns="91425" rIns="91425" tIns="91425">
            <a:noAutofit/>
          </a:bodyPr>
          <a:lstStyle/>
          <a:p>
            <a:pPr>
              <a:spcBef>
                <a:spcPts val="0"/>
              </a:spcBef>
              <a:buNone/>
            </a:pPr>
            <a:r>
              <a:rPr lang="es"/>
              <a:t>Vuelta a revisiones anteriores</a:t>
            </a:r>
          </a:p>
        </p:txBody>
      </p:sp>
      <p:sp>
        <p:nvSpPr>
          <p:cNvPr id="138" name="Shape 138"/>
          <p:cNvSpPr txBox="1"/>
          <p:nvPr>
            <p:ph idx="1" type="body"/>
          </p:nvPr>
        </p:nvSpPr>
        <p:spPr>
          <a:xfrm>
            <a:off x="457200" y="1200150"/>
            <a:ext cx="8229600" cy="3818699"/>
          </a:xfrm>
          <a:prstGeom prst="rect">
            <a:avLst/>
          </a:prstGeom>
        </p:spPr>
        <p:txBody>
          <a:bodyPr anchorCtr="0" anchor="t" bIns="91425" lIns="91425" rIns="91425" tIns="91425">
            <a:noAutofit/>
          </a:bodyPr>
          <a:lstStyle/>
          <a:p>
            <a:pPr indent="-355600" lvl="0" marL="457200" rtl="0">
              <a:spcBef>
                <a:spcPts val="0"/>
              </a:spcBef>
              <a:buSzPct val="100000"/>
              <a:buFont typeface="Arial"/>
              <a:buChar char="●"/>
            </a:pPr>
            <a:r>
              <a:rPr lang="es" sz="2000"/>
              <a:t>Si algo deja de funcionar siempre es posible volver a una versión anterior de un fichero o carpeta (con todo su contenido).</a:t>
            </a:r>
          </a:p>
          <a:p>
            <a:pPr indent="-355600" lvl="0" marL="457200" rtl="0">
              <a:spcBef>
                <a:spcPts val="0"/>
              </a:spcBef>
              <a:buSzPct val="100000"/>
              <a:buFont typeface="Arial"/>
              <a:buChar char="●"/>
            </a:pPr>
            <a:r>
              <a:rPr lang="es" sz="2000"/>
              <a:t>En TortoiseSVN basta con ubicarse sobre dicho fichero o carpeta, hacer "right-clic" y ejecutar "update to revision..."</a:t>
            </a:r>
          </a:p>
          <a:p>
            <a:pPr indent="-355600" lvl="1" marL="914400" rtl="0">
              <a:spcBef>
                <a:spcPts val="0"/>
              </a:spcBef>
              <a:buSzPct val="100000"/>
              <a:buFont typeface="Courier New"/>
              <a:buChar char="o"/>
            </a:pPr>
            <a:r>
              <a:rPr lang="es" sz="2000"/>
              <a:t>Se podrá indicar el número de revisión que se quiere recuperar, si es que se sabe dicho número.</a:t>
            </a:r>
          </a:p>
          <a:p>
            <a:pPr indent="-355600" lvl="2" marL="1371600" rtl="0">
              <a:spcBef>
                <a:spcPts val="0"/>
              </a:spcBef>
              <a:buSzPct val="100000"/>
              <a:buFont typeface="Wingdings"/>
              <a:buChar char="§"/>
            </a:pPr>
            <a:r>
              <a:rPr lang="es" sz="2000"/>
              <a:t>HEAD revision, se refiere siempre a la última versión.</a:t>
            </a:r>
          </a:p>
          <a:p>
            <a:pPr indent="-355600" lvl="1" marL="914400" rtl="0">
              <a:spcBef>
                <a:spcPts val="0"/>
              </a:spcBef>
              <a:buSzPct val="100000"/>
              <a:buFont typeface="Courier New"/>
              <a:buChar char="o"/>
            </a:pPr>
            <a:r>
              <a:rPr lang="es" sz="2000"/>
              <a:t>Pulsar "Show log", para ver un resumen de todas las versiones del fichero</a:t>
            </a:r>
          </a:p>
          <a:p>
            <a:pPr indent="-355600" lvl="2" marL="1371600" rtl="0">
              <a:spcBef>
                <a:spcPts val="0"/>
              </a:spcBef>
              <a:buSzPct val="100000"/>
              <a:buFont typeface="Wingdings"/>
              <a:buChar char="§"/>
            </a:pPr>
            <a:r>
              <a:rPr lang="es" sz="2000"/>
              <a:t>es muy importante aquí haber grabado buenos mensajes descriptivos cuando se hizo el commit.</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139527"/>
            <a:ext cx="8229600" cy="857250"/>
          </a:xfrm>
          <a:prstGeom prst="rect">
            <a:avLst/>
          </a:prstGeom>
        </p:spPr>
        <p:txBody>
          <a:bodyPr anchorCtr="0" anchor="b" bIns="91425" lIns="91425" rIns="91425" tIns="91425">
            <a:noAutofit/>
          </a:bodyPr>
          <a:lstStyle/>
          <a:p>
            <a:pPr>
              <a:spcBef>
                <a:spcPts val="0"/>
              </a:spcBef>
              <a:buNone/>
            </a:pPr>
            <a:r>
              <a:rPr lang="es"/>
              <a:t>Mezcla de revisiones (1/4)</a:t>
            </a:r>
          </a:p>
        </p:txBody>
      </p:sp>
      <p:sp>
        <p:nvSpPr>
          <p:cNvPr id="144" name="Shape 144"/>
          <p:cNvSpPr txBox="1"/>
          <p:nvPr>
            <p:ph idx="1" type="body"/>
          </p:nvPr>
        </p:nvSpPr>
        <p:spPr>
          <a:xfrm>
            <a:off x="381000" y="1143000"/>
            <a:ext cx="8368200" cy="3887550"/>
          </a:xfrm>
          <a:prstGeom prst="rect">
            <a:avLst/>
          </a:prstGeom>
        </p:spPr>
        <p:txBody>
          <a:bodyPr anchorCtr="0" anchor="t" bIns="91425" lIns="91425" rIns="91425" tIns="91425">
            <a:noAutofit/>
          </a:bodyPr>
          <a:lstStyle/>
          <a:p>
            <a:pPr indent="-400050" lvl="0" marL="457200" rtl="0">
              <a:spcBef>
                <a:spcPts val="0"/>
              </a:spcBef>
              <a:buSzPct val="100000"/>
              <a:buFont typeface="Arial"/>
              <a:buChar char="●"/>
            </a:pPr>
            <a:r>
              <a:rPr lang="es" sz="2700"/>
              <a:t>Dado un fichero f en su revisión 1, Harry y Sally lo modifican creando f' y f'' respectivamente.</a:t>
            </a:r>
          </a:p>
          <a:p>
            <a:pPr indent="-400050" lvl="0" marL="457200" rtl="0">
              <a:spcBef>
                <a:spcPts val="0"/>
              </a:spcBef>
              <a:buSzPct val="100000"/>
              <a:buFont typeface="Arial"/>
              <a:buChar char="●"/>
            </a:pPr>
            <a:r>
              <a:rPr lang="es" sz="2700"/>
              <a:t>Harry hace un commit de f' creando la revisión 2.</a:t>
            </a:r>
          </a:p>
          <a:p>
            <a:pPr indent="-400050" lvl="0" marL="457200" rtl="0">
              <a:spcBef>
                <a:spcPts val="0"/>
              </a:spcBef>
              <a:buSzPct val="100000"/>
              <a:buFont typeface="Arial"/>
              <a:buChar char="●"/>
            </a:pPr>
            <a:r>
              <a:rPr lang="es" sz="2700"/>
              <a:t>Sally intenta hacer un commit pero Tortoise se percata de que la revisión del fichero que intenta sustituir no es la misma que la que ella ha estado modificando.</a:t>
            </a:r>
          </a:p>
          <a:p>
            <a:pPr indent="-400050" lvl="0" marL="457200">
              <a:spcBef>
                <a:spcPts val="0"/>
              </a:spcBef>
              <a:buSzPct val="100000"/>
              <a:buFont typeface="Arial"/>
              <a:buChar char="●"/>
            </a:pPr>
            <a:r>
              <a:rPr lang="es" sz="2700"/>
              <a:t>Tortoise invita a Sally a realizar un "update" para descargar la última versión del repositorio</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title"/>
          </p:nvPr>
        </p:nvSpPr>
        <p:spPr>
          <a:xfrm>
            <a:off x="457200" y="139527"/>
            <a:ext cx="8229600" cy="857250"/>
          </a:xfrm>
          <a:prstGeom prst="rect">
            <a:avLst/>
          </a:prstGeom>
        </p:spPr>
        <p:txBody>
          <a:bodyPr anchorCtr="0" anchor="b" bIns="91425" lIns="91425" rIns="91425" tIns="91425">
            <a:noAutofit/>
          </a:bodyPr>
          <a:lstStyle/>
          <a:p>
            <a:pPr>
              <a:spcBef>
                <a:spcPts val="0"/>
              </a:spcBef>
              <a:buNone/>
            </a:pPr>
            <a:r>
              <a:rPr lang="es"/>
              <a:t>Resumen de contenidos</a:t>
            </a:r>
          </a:p>
        </p:txBody>
      </p:sp>
      <p:sp>
        <p:nvSpPr>
          <p:cNvPr id="41" name="Shape 41"/>
          <p:cNvSpPr txBox="1"/>
          <p:nvPr>
            <p:ph idx="1" type="body"/>
          </p:nvPr>
        </p:nvSpPr>
        <p:spPr>
          <a:xfrm>
            <a:off x="457200" y="1143000"/>
            <a:ext cx="8229600" cy="3725775"/>
          </a:xfrm>
          <a:prstGeom prst="rect">
            <a:avLst/>
          </a:prstGeom>
        </p:spPr>
        <p:txBody>
          <a:bodyPr anchorCtr="0" anchor="t" bIns="91425" lIns="91425" rIns="91425" tIns="91425">
            <a:noAutofit/>
          </a:bodyPr>
          <a:lstStyle/>
          <a:p>
            <a:pPr indent="-412750" lvl="0" marL="457200" rtl="0">
              <a:spcBef>
                <a:spcPts val="0"/>
              </a:spcBef>
              <a:buSzPct val="100000"/>
              <a:buFont typeface="Arial"/>
              <a:buChar char="●"/>
            </a:pPr>
            <a:r>
              <a:rPr lang="es" sz="2900"/>
              <a:t>Concepto de SCV</a:t>
            </a:r>
          </a:p>
          <a:p>
            <a:pPr indent="-412750" lvl="0" marL="457200" rtl="0">
              <a:spcBef>
                <a:spcPts val="0"/>
              </a:spcBef>
              <a:buSzPct val="100000"/>
              <a:buFont typeface="Arial"/>
              <a:buChar char="●"/>
            </a:pPr>
            <a:r>
              <a:rPr lang="es" sz="2900"/>
              <a:t>Versionado de documentos: problemas y soluciones.</a:t>
            </a:r>
          </a:p>
          <a:p>
            <a:pPr indent="-412750" lvl="0" marL="457200" rtl="0">
              <a:spcBef>
                <a:spcPts val="0"/>
              </a:spcBef>
              <a:buSzPct val="100000"/>
              <a:buFont typeface="Arial"/>
              <a:buChar char="●"/>
            </a:pPr>
            <a:r>
              <a:rPr lang="es" sz="2900"/>
              <a:t>Elementos: branches (ramas), tags (etiquetas)</a:t>
            </a:r>
          </a:p>
          <a:p>
            <a:pPr indent="-412750" lvl="0" marL="457200" rtl="0">
              <a:spcBef>
                <a:spcPts val="0"/>
              </a:spcBef>
              <a:buSzPct val="100000"/>
              <a:buFont typeface="Arial"/>
              <a:buChar char="●"/>
            </a:pPr>
            <a:r>
              <a:rPr lang="es" sz="2900"/>
              <a:t>Tipos de SCV</a:t>
            </a:r>
          </a:p>
          <a:p>
            <a:pPr indent="-412750" lvl="1" marL="914400" rtl="0">
              <a:spcBef>
                <a:spcPts val="0"/>
              </a:spcBef>
              <a:buSzPct val="100000"/>
              <a:buFont typeface="Courier New"/>
              <a:buChar char="o"/>
            </a:pPr>
            <a:r>
              <a:rPr lang="es" sz="2900"/>
              <a:t>Subversion</a:t>
            </a:r>
          </a:p>
          <a:p>
            <a:pPr indent="-412750" lvl="1" marL="914400" rtl="0">
              <a:spcBef>
                <a:spcPts val="0"/>
              </a:spcBef>
              <a:buSzPct val="100000"/>
              <a:buFont typeface="Courier New"/>
              <a:buChar char="o"/>
            </a:pPr>
            <a:r>
              <a:rPr lang="es" sz="2900"/>
              <a:t>GIT</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139527"/>
            <a:ext cx="8229600" cy="857250"/>
          </a:xfrm>
          <a:prstGeom prst="rect">
            <a:avLst/>
          </a:prstGeom>
        </p:spPr>
        <p:txBody>
          <a:bodyPr anchorCtr="0" anchor="b" bIns="91425" lIns="91425" rIns="91425" tIns="91425">
            <a:noAutofit/>
          </a:bodyPr>
          <a:lstStyle/>
          <a:p>
            <a:pPr>
              <a:spcBef>
                <a:spcPts val="0"/>
              </a:spcBef>
              <a:buNone/>
            </a:pPr>
            <a:r>
              <a:rPr lang="es"/>
              <a:t>Mezcla de revisiones (2/4)</a:t>
            </a:r>
          </a:p>
        </p:txBody>
      </p:sp>
      <p:sp>
        <p:nvSpPr>
          <p:cNvPr id="150" name="Shape 150"/>
          <p:cNvSpPr txBox="1"/>
          <p:nvPr>
            <p:ph idx="1" type="body"/>
          </p:nvPr>
        </p:nvSpPr>
        <p:spPr>
          <a:xfrm>
            <a:off x="457200" y="1238453"/>
            <a:ext cx="8229600" cy="1072499"/>
          </a:xfrm>
          <a:prstGeom prst="rect">
            <a:avLst/>
          </a:prstGeom>
        </p:spPr>
        <p:txBody>
          <a:bodyPr anchorCtr="0" anchor="t" bIns="91425" lIns="91425" rIns="91425" tIns="91425">
            <a:noAutofit/>
          </a:bodyPr>
          <a:lstStyle/>
          <a:p>
            <a:pPr indent="-381000" lvl="0" marL="457200" rtl="0">
              <a:spcBef>
                <a:spcPts val="0"/>
              </a:spcBef>
              <a:buSzPct val="100000"/>
              <a:buFont typeface="Arial"/>
              <a:buChar char="●"/>
            </a:pPr>
            <a:r>
              <a:rPr lang="es" sz="2400"/>
              <a:t>Tras el update, se informa a Sally de que hay un fichero en conflicto y debe resolverse.</a:t>
            </a:r>
          </a:p>
        </p:txBody>
      </p:sp>
      <p:pic>
        <p:nvPicPr>
          <p:cNvPr id="151" name="Shape 151"/>
          <p:cNvPicPr preferRelativeResize="0"/>
          <p:nvPr/>
        </p:nvPicPr>
        <p:blipFill>
          <a:blip r:embed="rId3">
            <a:alphaModFix/>
          </a:blip>
          <a:stretch>
            <a:fillRect/>
          </a:stretch>
        </p:blipFill>
        <p:spPr>
          <a:xfrm>
            <a:off x="2268150" y="2080208"/>
            <a:ext cx="4307681" cy="2957512"/>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457200" y="139527"/>
            <a:ext cx="8229600" cy="857250"/>
          </a:xfrm>
          <a:prstGeom prst="rect">
            <a:avLst/>
          </a:prstGeom>
        </p:spPr>
        <p:txBody>
          <a:bodyPr anchorCtr="0" anchor="b" bIns="91425" lIns="91425" rIns="91425" tIns="91425">
            <a:noAutofit/>
          </a:bodyPr>
          <a:lstStyle/>
          <a:p>
            <a:pPr>
              <a:spcBef>
                <a:spcPts val="0"/>
              </a:spcBef>
              <a:buNone/>
            </a:pPr>
            <a:r>
              <a:rPr lang="es"/>
              <a:t>Mezcla de revisiones (3/4)</a:t>
            </a:r>
          </a:p>
        </p:txBody>
      </p:sp>
      <p:sp>
        <p:nvSpPr>
          <p:cNvPr id="157" name="Shape 157"/>
          <p:cNvSpPr txBox="1"/>
          <p:nvPr>
            <p:ph idx="1" type="body"/>
          </p:nvPr>
        </p:nvSpPr>
        <p:spPr>
          <a:xfrm>
            <a:off x="457200" y="1200150"/>
            <a:ext cx="8229600" cy="1137599"/>
          </a:xfrm>
          <a:prstGeom prst="rect">
            <a:avLst/>
          </a:prstGeom>
        </p:spPr>
        <p:txBody>
          <a:bodyPr anchorCtr="0" anchor="t" bIns="91425" lIns="91425" rIns="91425" tIns="91425">
            <a:noAutofit/>
          </a:bodyPr>
          <a:lstStyle/>
          <a:p>
            <a:pPr indent="-349250" lvl="0" marL="457200">
              <a:spcBef>
                <a:spcPts val="0"/>
              </a:spcBef>
              <a:buSzPct val="100000"/>
              <a:buFont typeface="Arial"/>
              <a:buChar char="●"/>
            </a:pPr>
            <a:r>
              <a:rPr lang="es" sz="1900"/>
              <a:t>Sally edita a mano o utiliza la opción "edit conflicts" de Tortoise para invocar la aplicación "merge" y crear una versión correcta del fichero en conflicto</a:t>
            </a:r>
          </a:p>
        </p:txBody>
      </p:sp>
      <p:pic>
        <p:nvPicPr>
          <p:cNvPr id="158" name="Shape 158"/>
          <p:cNvPicPr preferRelativeResize="0"/>
          <p:nvPr/>
        </p:nvPicPr>
        <p:blipFill>
          <a:blip r:embed="rId3">
            <a:alphaModFix/>
          </a:blip>
          <a:stretch>
            <a:fillRect/>
          </a:stretch>
        </p:blipFill>
        <p:spPr>
          <a:xfrm>
            <a:off x="1464000" y="2180212"/>
            <a:ext cx="4250531" cy="2586037"/>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457200" y="139527"/>
            <a:ext cx="8229600" cy="857250"/>
          </a:xfrm>
          <a:prstGeom prst="rect">
            <a:avLst/>
          </a:prstGeom>
        </p:spPr>
        <p:txBody>
          <a:bodyPr anchorCtr="0" anchor="b" bIns="91425" lIns="91425" rIns="91425" tIns="91425">
            <a:noAutofit/>
          </a:bodyPr>
          <a:lstStyle/>
          <a:p>
            <a:pPr>
              <a:spcBef>
                <a:spcPts val="0"/>
              </a:spcBef>
              <a:buNone/>
            </a:pPr>
            <a:r>
              <a:rPr lang="es"/>
              <a:t>Mezcla de revisiones (4/4)</a:t>
            </a:r>
          </a:p>
        </p:txBody>
      </p:sp>
      <p:sp>
        <p:nvSpPr>
          <p:cNvPr id="164" name="Shape 164"/>
          <p:cNvSpPr txBox="1"/>
          <p:nvPr>
            <p:ph idx="1" type="body"/>
          </p:nvPr>
        </p:nvSpPr>
        <p:spPr>
          <a:xfrm>
            <a:off x="457200" y="1200150"/>
            <a:ext cx="8229600" cy="3789899"/>
          </a:xfrm>
          <a:prstGeom prst="rect">
            <a:avLst/>
          </a:prstGeom>
        </p:spPr>
        <p:txBody>
          <a:bodyPr anchorCtr="0" anchor="t" bIns="91425" lIns="91425" rIns="91425" tIns="91425">
            <a:noAutofit/>
          </a:bodyPr>
          <a:lstStyle/>
          <a:p>
            <a:pPr indent="-381000" lvl="0" marL="457200" rtl="0">
              <a:spcBef>
                <a:spcPts val="0"/>
              </a:spcBef>
              <a:buSzPct val="100000"/>
              <a:buFont typeface="Arial"/>
              <a:buChar char="●"/>
            </a:pPr>
            <a:r>
              <a:rPr lang="es" sz="2400"/>
              <a:t>Sally marca el conflicto como resuelto (opción "resolved...") y hace otro commit con éxito.</a:t>
            </a:r>
          </a:p>
          <a:p>
            <a:pPr indent="-381000" lvl="0" marL="457200" rtl="0">
              <a:spcBef>
                <a:spcPts val="0"/>
              </a:spcBef>
              <a:buSzPct val="100000"/>
              <a:buFont typeface="Arial"/>
              <a:buChar char="●"/>
            </a:pPr>
            <a:r>
              <a:rPr lang="es" sz="2400"/>
              <a:t>Si Harry no quiere volver a entrar en conflicto deberá hacer un "update" antes de volver a modificar f, obteniendo de esta manera, los cambios realizados por Sally en los que ha mezclado los cambios realizados por los dos.</a:t>
            </a:r>
          </a:p>
          <a:p>
            <a:pPr indent="-381000" lvl="0" marL="457200">
              <a:spcBef>
                <a:spcPts val="0"/>
              </a:spcBef>
              <a:buSzPct val="100000"/>
              <a:buFont typeface="Arial"/>
              <a:buChar char="●"/>
            </a:pPr>
            <a:r>
              <a:rPr lang="es" sz="2400"/>
              <a:t>Evidentemente Harry y Sally deberán coordinarse verbalmente para que estos cambios sean satisfactorios para ambos.</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457200" y="139527"/>
            <a:ext cx="8229600" cy="857250"/>
          </a:xfrm>
          <a:prstGeom prst="rect">
            <a:avLst/>
          </a:prstGeom>
        </p:spPr>
        <p:txBody>
          <a:bodyPr anchorCtr="0" anchor="b" bIns="91425" lIns="91425" rIns="91425" tIns="91425">
            <a:noAutofit/>
          </a:bodyPr>
          <a:lstStyle/>
          <a:p>
            <a:pPr>
              <a:spcBef>
                <a:spcPts val="0"/>
              </a:spcBef>
              <a:buNone/>
            </a:pPr>
            <a:r>
              <a:rPr lang="es"/>
              <a:t>Integración con Eclipse </a:t>
            </a:r>
          </a:p>
        </p:txBody>
      </p:sp>
      <p:sp>
        <p:nvSpPr>
          <p:cNvPr id="170" name="Shape 170"/>
          <p:cNvSpPr txBox="1"/>
          <p:nvPr>
            <p:ph idx="1" type="body"/>
          </p:nvPr>
        </p:nvSpPr>
        <p:spPr>
          <a:xfrm>
            <a:off x="381000" y="1085850"/>
            <a:ext cx="8354099" cy="1671600"/>
          </a:xfrm>
          <a:prstGeom prst="rect">
            <a:avLst/>
          </a:prstGeom>
        </p:spPr>
        <p:txBody>
          <a:bodyPr anchorCtr="0" anchor="t" bIns="91425" lIns="91425" rIns="91425" tIns="91425">
            <a:noAutofit/>
          </a:bodyPr>
          <a:lstStyle/>
          <a:p>
            <a:pPr indent="-355600" lvl="0" marL="457200" rtl="0">
              <a:spcBef>
                <a:spcPts val="0"/>
              </a:spcBef>
              <a:buSzPct val="100000"/>
              <a:buFont typeface="Arial"/>
              <a:buChar char="●"/>
            </a:pPr>
            <a:r>
              <a:rPr lang="es" sz="2000"/>
              <a:t>Subversion, así como otros SCV's se integran perfectamente con entornos de desarrollo como NetBeans o Eclipse (a través de su plug-in “subversive”)</a:t>
            </a:r>
          </a:p>
          <a:p>
            <a:pPr indent="-317500" lvl="1" marL="914400" rtl="0">
              <a:spcBef>
                <a:spcPts val="0"/>
              </a:spcBef>
              <a:buSzPct val="100000"/>
              <a:buFont typeface="Courier New"/>
              <a:buChar char="o"/>
            </a:pPr>
            <a:r>
              <a:rPr lang="es" sz="1400"/>
              <a:t>Para instalarlo, seguir las instrucciones en </a:t>
            </a:r>
            <a:r>
              <a:rPr lang="es" sz="1400" u="sng">
                <a:solidFill>
                  <a:schemeClr val="hlink"/>
                </a:solidFill>
                <a:hlinkClick r:id="rId3"/>
              </a:rPr>
              <a:t>http://eclipse.org/subversive/downloads.php</a:t>
            </a:r>
            <a:r>
              <a:rPr lang="es" sz="1400"/>
              <a:t> (arrastrar el icono de instalación en el workspace)</a:t>
            </a:r>
          </a:p>
          <a:p>
            <a:pPr indent="-317500" lvl="1" marL="914400" rtl="0">
              <a:spcBef>
                <a:spcPts val="0"/>
              </a:spcBef>
              <a:buSzPct val="100000"/>
              <a:buFont typeface="Courier New"/>
              <a:buChar char="o"/>
            </a:pPr>
            <a:r>
              <a:rPr lang="es" sz="1400"/>
              <a:t>Habrá que instalar también “conectores” desde el menú Preferences→Team→SVN→SVN Connectors→Get Connectors</a:t>
            </a:r>
          </a:p>
          <a:p>
            <a:pPr lvl="0" marR="0" rtl="0" algn="l">
              <a:lnSpc>
                <a:spcPct val="100000"/>
              </a:lnSpc>
              <a:spcBef>
                <a:spcPts val="600"/>
              </a:spcBef>
              <a:spcAft>
                <a:spcPts val="0"/>
              </a:spcAft>
              <a:buNone/>
            </a:pPr>
            <a:r>
              <a:t/>
            </a:r>
            <a:endParaRPr sz="1800"/>
          </a:p>
        </p:txBody>
      </p:sp>
      <p:pic>
        <p:nvPicPr>
          <p:cNvPr id="171" name="Shape 171"/>
          <p:cNvPicPr preferRelativeResize="0"/>
          <p:nvPr/>
        </p:nvPicPr>
        <p:blipFill>
          <a:blip r:embed="rId4">
            <a:alphaModFix/>
          </a:blip>
          <a:stretch>
            <a:fillRect/>
          </a:stretch>
        </p:blipFill>
        <p:spPr>
          <a:xfrm>
            <a:off x="5328950" y="2846450"/>
            <a:ext cx="3230524" cy="2100299"/>
          </a:xfrm>
          <a:prstGeom prst="rect">
            <a:avLst/>
          </a:prstGeom>
          <a:noFill/>
          <a:ln cap="flat" cmpd="sng" w="9525">
            <a:solidFill>
              <a:srgbClr val="980000"/>
            </a:solidFill>
            <a:prstDash val="solid"/>
            <a:round/>
            <a:headEnd len="med" w="med" type="none"/>
            <a:tailEnd len="med" w="med" type="none"/>
          </a:ln>
        </p:spPr>
      </p:pic>
      <p:sp>
        <p:nvSpPr>
          <p:cNvPr id="172" name="Shape 172"/>
          <p:cNvSpPr txBox="1"/>
          <p:nvPr/>
        </p:nvSpPr>
        <p:spPr>
          <a:xfrm>
            <a:off x="527050" y="2846525"/>
            <a:ext cx="4762799" cy="2100300"/>
          </a:xfrm>
          <a:prstGeom prst="rect">
            <a:avLst/>
          </a:prstGeom>
          <a:noFill/>
          <a:ln>
            <a:noFill/>
          </a:ln>
        </p:spPr>
        <p:txBody>
          <a:bodyPr anchorCtr="0" anchor="t" bIns="91425" lIns="91425" rIns="91425" tIns="91425">
            <a:noAutofit/>
          </a:bodyPr>
          <a:lstStyle/>
          <a:p>
            <a:pPr indent="-228600" lvl="0" marL="457200" rtl="0">
              <a:spcBef>
                <a:spcPts val="600"/>
              </a:spcBef>
              <a:buClr>
                <a:schemeClr val="dk1"/>
              </a:buClr>
              <a:buSzPct val="100000"/>
            </a:pPr>
            <a:r>
              <a:rPr lang="es" sz="1800">
                <a:solidFill>
                  <a:schemeClr val="dk1"/>
                </a:solidFill>
              </a:rPr>
              <a:t>Una vez instalado, aparecerán nuevos menús en Eclipse que permitirán importar proyectos desde repositorios SVN, así como todas las acciones anteriormente descritas</a:t>
            </a:r>
          </a:p>
          <a:p>
            <a:pPr indent="-228600" lvl="1" marL="914400" rtl="0">
              <a:spcBef>
                <a:spcPts val="480"/>
              </a:spcBef>
              <a:buClr>
                <a:schemeClr val="dk1"/>
              </a:buClr>
            </a:pPr>
            <a:r>
              <a:rPr lang="es">
                <a:solidFill>
                  <a:schemeClr val="dk1"/>
                </a:solidFill>
              </a:rPr>
              <a:t>Normalmente aparecerán en menús etiquetados como "Team" o "SVN"</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Compartir proyectos con Subversive</a:t>
            </a:r>
          </a:p>
        </p:txBody>
      </p:sp>
      <p:sp>
        <p:nvSpPr>
          <p:cNvPr id="178" name="Shape 178"/>
          <p:cNvSpPr txBox="1"/>
          <p:nvPr>
            <p:ph idx="1" type="body"/>
          </p:nvPr>
        </p:nvSpPr>
        <p:spPr>
          <a:xfrm>
            <a:off x="457200" y="1200150"/>
            <a:ext cx="5220300" cy="3725699"/>
          </a:xfrm>
          <a:prstGeom prst="rect">
            <a:avLst/>
          </a:prstGeom>
        </p:spPr>
        <p:txBody>
          <a:bodyPr anchorCtr="0" anchor="t" bIns="91425" lIns="91425" rIns="91425" tIns="91425">
            <a:noAutofit/>
          </a:bodyPr>
          <a:lstStyle/>
          <a:p>
            <a:pPr indent="-228600" lvl="0" marL="457200" rtl="0">
              <a:spcBef>
                <a:spcPts val="0"/>
              </a:spcBef>
              <a:buSzPct val="100000"/>
            </a:pPr>
            <a:r>
              <a:rPr lang="es" sz="1800"/>
              <a:t>Botón derecho sobre el proyecto →Team→ Share Project</a:t>
            </a:r>
          </a:p>
          <a:p>
            <a:pPr indent="-228600" lvl="0" marL="457200" rtl="0">
              <a:spcBef>
                <a:spcPts val="0"/>
              </a:spcBef>
              <a:buSzPct val="100000"/>
            </a:pPr>
            <a:r>
              <a:rPr lang="es" sz="1800"/>
              <a:t>Elegir “tipo de repositorio” →“SVN”</a:t>
            </a:r>
          </a:p>
          <a:p>
            <a:pPr indent="-228600" lvl="0" marL="457200" rtl="0">
              <a:spcBef>
                <a:spcPts val="0"/>
              </a:spcBef>
              <a:buSzPct val="100000"/>
            </a:pPr>
            <a:r>
              <a:rPr lang="es" sz="1800"/>
              <a:t>Escoger un repositorio, o bien definir uno nuevo (el repositorio remoto debe existir previamente)</a:t>
            </a:r>
          </a:p>
          <a:p>
            <a:pPr indent="-228600" lvl="1" marL="914400" rtl="0">
              <a:spcBef>
                <a:spcPts val="0"/>
              </a:spcBef>
              <a:buSzPct val="100000"/>
              <a:buNone/>
            </a:pPr>
            <a:r>
              <a:rPr lang="es" sz="1800"/>
              <a:t>Repositorios gratuitos en </a:t>
            </a:r>
            <a:r>
              <a:rPr lang="es" sz="1800" u="sng">
                <a:solidFill>
                  <a:schemeClr val="hlink"/>
                </a:solidFill>
                <a:hlinkClick r:id="rId3"/>
              </a:rPr>
              <a:t>riouxsvn.com</a:t>
            </a:r>
          </a:p>
          <a:p>
            <a:pPr indent="-228600" lvl="0" marL="457200" rtl="0">
              <a:spcBef>
                <a:spcPts val="0"/>
              </a:spcBef>
              <a:buSzPct val="100000"/>
            </a:pPr>
            <a:r>
              <a:rPr lang="es" sz="1800"/>
              <a:t>Introducir la URL, usuario y contraseña del repositorio</a:t>
            </a:r>
          </a:p>
          <a:p>
            <a:pPr indent="-228600" lvl="1" marL="914400" rtl="0">
              <a:spcBef>
                <a:spcPts val="0"/>
              </a:spcBef>
              <a:buSzPct val="100000"/>
            </a:pPr>
            <a:r>
              <a:rPr lang="es" sz="1800"/>
              <a:t>La URL debe incluir “trunk”</a:t>
            </a:r>
          </a:p>
          <a:p>
            <a:pPr indent="-228600" lvl="0" marL="457200">
              <a:spcBef>
                <a:spcPts val="0"/>
              </a:spcBef>
              <a:buSzPct val="100000"/>
            </a:pPr>
            <a:r>
              <a:rPr lang="es" sz="1800"/>
              <a:t>Indicar que “no” normalice (cortando el segmento)</a:t>
            </a:r>
          </a:p>
        </p:txBody>
      </p:sp>
      <p:pic>
        <p:nvPicPr>
          <p:cNvPr id="179" name="Shape 179"/>
          <p:cNvPicPr preferRelativeResize="0"/>
          <p:nvPr/>
        </p:nvPicPr>
        <p:blipFill>
          <a:blip r:embed="rId4">
            <a:alphaModFix/>
          </a:blip>
          <a:stretch>
            <a:fillRect/>
          </a:stretch>
        </p:blipFill>
        <p:spPr>
          <a:xfrm>
            <a:off x="5677500" y="2114550"/>
            <a:ext cx="3000375" cy="2371725"/>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sz="2800"/>
              <a:t>Obtener proyectos (Eclipse) de un repositorio</a:t>
            </a:r>
          </a:p>
        </p:txBody>
      </p:sp>
      <p:sp>
        <p:nvSpPr>
          <p:cNvPr id="185" name="Shape 185"/>
          <p:cNvSpPr txBox="1"/>
          <p:nvPr>
            <p:ph idx="1" type="body"/>
          </p:nvPr>
        </p:nvSpPr>
        <p:spPr>
          <a:xfrm>
            <a:off x="457200" y="1200150"/>
            <a:ext cx="8229600" cy="2605800"/>
          </a:xfrm>
          <a:prstGeom prst="rect">
            <a:avLst/>
          </a:prstGeom>
        </p:spPr>
        <p:txBody>
          <a:bodyPr anchorCtr="0" anchor="t" bIns="91425" lIns="91425" rIns="91425" tIns="91425">
            <a:noAutofit/>
          </a:bodyPr>
          <a:lstStyle/>
          <a:p>
            <a:pPr indent="-228600" lvl="0" marL="457200" rtl="0">
              <a:spcBef>
                <a:spcPts val="0"/>
              </a:spcBef>
              <a:buSzPct val="100000"/>
            </a:pPr>
            <a:r>
              <a:rPr lang="es" sz="1800"/>
              <a:t>Botón derecho sobre el explorador de proyectos →Import</a:t>
            </a:r>
          </a:p>
          <a:p>
            <a:pPr indent="-228600" lvl="0" marL="457200" rtl="0">
              <a:spcBef>
                <a:spcPts val="0"/>
              </a:spcBef>
              <a:buSzPct val="100000"/>
            </a:pPr>
            <a:r>
              <a:rPr lang="es" sz="1800"/>
              <a:t>Elegir “import source” →“Project from SVN”</a:t>
            </a:r>
          </a:p>
          <a:p>
            <a:pPr indent="-228600" lvl="0" marL="457200" rtl="0">
              <a:spcBef>
                <a:spcPts val="0"/>
              </a:spcBef>
              <a:buSzPct val="100000"/>
            </a:pPr>
            <a:r>
              <a:rPr lang="es" sz="1800"/>
              <a:t>Escoger un repositorio, o bien definir uno nuevo (el repositorio remoto debe existir previamente)</a:t>
            </a:r>
          </a:p>
          <a:p>
            <a:pPr indent="-228600" lvl="1" marL="914400" rtl="0">
              <a:spcBef>
                <a:spcPts val="0"/>
              </a:spcBef>
              <a:buSzPct val="100000"/>
            </a:pPr>
            <a:r>
              <a:rPr lang="es" sz="1800"/>
              <a:t>Repositorios gratuitos en </a:t>
            </a:r>
            <a:r>
              <a:rPr lang="es" sz="1800" u="sng">
                <a:solidFill>
                  <a:schemeClr val="hlink"/>
                </a:solidFill>
                <a:hlinkClick r:id="rId3"/>
              </a:rPr>
              <a:t>https://riouxsvn.com</a:t>
            </a:r>
          </a:p>
          <a:p>
            <a:pPr indent="-228600" lvl="0" marL="457200" rtl="0">
              <a:spcBef>
                <a:spcPts val="0"/>
              </a:spcBef>
              <a:buSzPct val="100000"/>
            </a:pPr>
            <a:r>
              <a:rPr lang="es" sz="1800"/>
              <a:t>Confirmar que se quiere la versión “Head”</a:t>
            </a:r>
          </a:p>
          <a:p>
            <a:pPr indent="-228600" lvl="0" marL="457200" rtl="0">
              <a:spcBef>
                <a:spcPts val="0"/>
              </a:spcBef>
              <a:buSzPct val="100000"/>
            </a:pPr>
            <a:r>
              <a:rPr lang="es" sz="1800"/>
              <a:t>Pulsar “Finish”</a:t>
            </a:r>
          </a:p>
          <a:p>
            <a:pPr indent="-228600" lvl="0" marL="457200" rtl="0">
              <a:spcBef>
                <a:spcPts val="0"/>
              </a:spcBef>
              <a:buSzPct val="100000"/>
            </a:pPr>
            <a:r>
              <a:rPr lang="es" sz="1800"/>
              <a:t>Escoger “Encontrar proyectos en los “hijos” del repositorio</a:t>
            </a:r>
          </a:p>
          <a:p>
            <a:pPr indent="-228600" lvl="0" marL="457200" rtl="0">
              <a:spcBef>
                <a:spcPts val="0"/>
              </a:spcBef>
              <a:buSzPct val="100000"/>
            </a:pPr>
            <a:r>
              <a:rPr lang="es" sz="1800"/>
              <a:t>Seleccionar el proyecto e importarlo.</a:t>
            </a:r>
          </a:p>
        </p:txBody>
      </p:sp>
      <p:pic>
        <p:nvPicPr>
          <p:cNvPr id="186" name="Shape 186"/>
          <p:cNvPicPr preferRelativeResize="0"/>
          <p:nvPr/>
        </p:nvPicPr>
        <p:blipFill>
          <a:blip r:embed="rId4">
            <a:alphaModFix/>
          </a:blip>
          <a:stretch>
            <a:fillRect/>
          </a:stretch>
        </p:blipFill>
        <p:spPr>
          <a:xfrm>
            <a:off x="795900" y="3860807"/>
            <a:ext cx="3882925" cy="1097742"/>
          </a:xfrm>
          <a:prstGeom prst="rect">
            <a:avLst/>
          </a:prstGeom>
          <a:noFill/>
          <a:ln>
            <a:noFill/>
          </a:ln>
        </p:spPr>
      </p:pic>
      <p:pic>
        <p:nvPicPr>
          <p:cNvPr id="187" name="Shape 187"/>
          <p:cNvPicPr preferRelativeResize="0"/>
          <p:nvPr/>
        </p:nvPicPr>
        <p:blipFill>
          <a:blip r:embed="rId5">
            <a:alphaModFix/>
          </a:blip>
          <a:stretch>
            <a:fillRect/>
          </a:stretch>
        </p:blipFill>
        <p:spPr>
          <a:xfrm>
            <a:off x="4803875" y="3710716"/>
            <a:ext cx="3882925" cy="1247833"/>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sz="3000"/>
              <a:t>Trabajando con el repositorio en Eclipse</a:t>
            </a:r>
          </a:p>
        </p:txBody>
      </p:sp>
      <p:sp>
        <p:nvSpPr>
          <p:cNvPr id="193" name="Shape 19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s"/>
              <a:t>Empezar el día haciendo un “Team” → “Update” ó CTRL+ALT+U sobre un determinado proyecto.</a:t>
            </a:r>
          </a:p>
          <a:p>
            <a:pPr indent="-228600" lvl="1" marL="914400" rtl="0">
              <a:spcBef>
                <a:spcPts val="0"/>
              </a:spcBef>
            </a:pPr>
            <a:r>
              <a:rPr lang="es"/>
              <a:t>Gestionar (resolver) los posibles conflictos. </a:t>
            </a:r>
          </a:p>
          <a:p>
            <a:pPr indent="-228600" lvl="0" marL="457200">
              <a:spcBef>
                <a:spcPts val="0"/>
              </a:spcBef>
            </a:pPr>
            <a:r>
              <a:rPr lang="es"/>
              <a:t>Después de trabajar, hacer un “Team” → “Commit” ó CTRL+ALT+C, para registrar los cambios del día en el repositorio</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idx="1" type="body"/>
          </p:nvPr>
        </p:nvSpPr>
        <p:spPr>
          <a:xfrm>
            <a:off x="372035" y="4276652"/>
            <a:ext cx="8399999" cy="649199"/>
          </a:xfrm>
          <a:prstGeom prst="rect">
            <a:avLst/>
          </a:prstGeom>
        </p:spPr>
        <p:txBody>
          <a:bodyPr anchorCtr="0" anchor="t" bIns="91425" lIns="91425" rIns="91425" tIns="91425">
            <a:noAutofit/>
          </a:bodyPr>
          <a:lstStyle/>
          <a:p>
            <a:pPr>
              <a:spcBef>
                <a:spcPts val="0"/>
              </a:spcBef>
              <a:buNone/>
            </a:pPr>
            <a:r>
              <a:rPr lang="es"/>
              <a:t>GIT</a:t>
            </a:r>
          </a:p>
        </p:txBody>
      </p:sp>
      <p:pic>
        <p:nvPicPr>
          <p:cNvPr id="199" name="Shape 199"/>
          <p:cNvPicPr preferRelativeResize="0"/>
          <p:nvPr/>
        </p:nvPicPr>
        <p:blipFill>
          <a:blip r:embed="rId3">
            <a:alphaModFix/>
          </a:blip>
          <a:stretch>
            <a:fillRect/>
          </a:stretch>
        </p:blipFill>
        <p:spPr>
          <a:xfrm>
            <a:off x="2675825" y="272294"/>
            <a:ext cx="3792399" cy="3792399"/>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Concepto</a:t>
            </a:r>
          </a:p>
        </p:txBody>
      </p:sp>
      <p:sp>
        <p:nvSpPr>
          <p:cNvPr id="205" name="Shape 205"/>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buSzPct val="100000"/>
            </a:pPr>
            <a:r>
              <a:rPr lang="es" sz="2400"/>
              <a:t>A diferencia de “Subversion”, que es un SCV de gestión centralizada, “Git” es el software de versionado estrella de la familia de gestión distribuida (estilo Bazaar o Mercurial).</a:t>
            </a:r>
          </a:p>
          <a:p>
            <a:pPr indent="-228600" lvl="0" marL="457200" rtl="0">
              <a:spcBef>
                <a:spcPts val="0"/>
              </a:spcBef>
              <a:buSzPct val="100000"/>
            </a:pPr>
            <a:r>
              <a:rPr lang="es" sz="2400"/>
              <a:t>Gestión distribuida significa que no es imprescindible en GIT estar “online” (es decir tener acceso al repositorio remoto) para poder hacer “commits”. </a:t>
            </a:r>
          </a:p>
          <a:p>
            <a:pPr indent="-228600" lvl="0" marL="457200">
              <a:spcBef>
                <a:spcPts val="0"/>
              </a:spcBef>
              <a:buSzPct val="100000"/>
            </a:pPr>
            <a:r>
              <a:rPr lang="es" sz="2400"/>
              <a:t>La mayoría del trabajo con GIT se hace en local. Una vez online se pueden mezclar los dos repositorios (local y remoto)</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Instalación</a:t>
            </a:r>
          </a:p>
        </p:txBody>
      </p:sp>
      <p:sp>
        <p:nvSpPr>
          <p:cNvPr id="211" name="Shape 21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s"/>
              <a:t>Interfaz de comandos</a:t>
            </a:r>
          </a:p>
          <a:p>
            <a:pPr indent="-228600" lvl="1" marL="914400" rtl="0">
              <a:spcBef>
                <a:spcPts val="0"/>
              </a:spcBef>
            </a:pPr>
            <a:r>
              <a:rPr lang="es"/>
              <a:t>(Linux) </a:t>
            </a:r>
            <a:r>
              <a:rPr lang="es">
                <a:solidFill>
                  <a:srgbClr val="0000FF"/>
                </a:solidFill>
              </a:rPr>
              <a:t>apt-get install git</a:t>
            </a:r>
          </a:p>
          <a:p>
            <a:pPr indent="-228600" lvl="2" marL="1371600" rtl="0">
              <a:spcBef>
                <a:spcPts val="0"/>
              </a:spcBef>
            </a:pPr>
            <a:r>
              <a:rPr lang="es"/>
              <a:t>En muchas distros, ya viene instalado.</a:t>
            </a:r>
          </a:p>
          <a:p>
            <a:pPr indent="-228600" lvl="1" marL="914400" rtl="0">
              <a:spcBef>
                <a:spcPts val="0"/>
              </a:spcBef>
            </a:pPr>
            <a:r>
              <a:rPr lang="es"/>
              <a:t>(Windows) </a:t>
            </a:r>
            <a:r>
              <a:rPr lang="es" u="sng">
                <a:solidFill>
                  <a:schemeClr val="hlink"/>
                </a:solidFill>
                <a:hlinkClick r:id="rId3"/>
              </a:rPr>
              <a:t>http://git-scm.com/download/win</a:t>
            </a:r>
          </a:p>
          <a:p>
            <a:pPr indent="-228600" lvl="0" marL="457200" rtl="0">
              <a:spcBef>
                <a:spcPts val="0"/>
              </a:spcBef>
            </a:pPr>
            <a:r>
              <a:rPr lang="es"/>
              <a:t>Clientes gráficos</a:t>
            </a:r>
          </a:p>
          <a:p>
            <a:pPr indent="-228600" lvl="1" marL="914400" rtl="0">
              <a:spcBef>
                <a:spcPts val="0"/>
              </a:spcBef>
            </a:pPr>
            <a:r>
              <a:rPr lang="es"/>
              <a:t>(Linux) </a:t>
            </a:r>
            <a:r>
              <a:rPr lang="es">
                <a:solidFill>
                  <a:srgbClr val="0000FF"/>
                </a:solidFill>
              </a:rPr>
              <a:t>apt-get install gitg</a:t>
            </a:r>
          </a:p>
          <a:p>
            <a:pPr indent="-228600" lvl="1" marL="914400" rtl="0">
              <a:spcBef>
                <a:spcPts val="0"/>
              </a:spcBef>
            </a:pPr>
            <a:r>
              <a:rPr lang="es"/>
              <a:t>(Windows) </a:t>
            </a:r>
            <a:r>
              <a:rPr lang="es" u="sng">
                <a:solidFill>
                  <a:schemeClr val="hlink"/>
                </a:solidFill>
                <a:hlinkClick r:id="rId4"/>
              </a:rPr>
              <a:t>https://windows.github.com/</a:t>
            </a:r>
          </a:p>
          <a:p>
            <a:pPr indent="-228600" lvl="1" marL="914400">
              <a:spcBef>
                <a:spcPts val="0"/>
              </a:spcBef>
            </a:pPr>
            <a:r>
              <a:rPr lang="es"/>
              <a:t>(Eclipse) No es necesario. Viene instalado el plugin por defecto en las últimas versiones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139527"/>
            <a:ext cx="8229600" cy="857250"/>
          </a:xfrm>
          <a:prstGeom prst="rect">
            <a:avLst/>
          </a:prstGeom>
        </p:spPr>
        <p:txBody>
          <a:bodyPr anchorCtr="0" anchor="b" bIns="91425" lIns="91425" rIns="91425" tIns="91425">
            <a:noAutofit/>
          </a:bodyPr>
          <a:lstStyle/>
          <a:p>
            <a:pPr>
              <a:spcBef>
                <a:spcPts val="0"/>
              </a:spcBef>
              <a:buNone/>
            </a:pPr>
            <a:r>
              <a:rPr lang="es"/>
              <a:t>Sistema de control de versiones</a:t>
            </a:r>
          </a:p>
        </p:txBody>
      </p:sp>
      <p:sp>
        <p:nvSpPr>
          <p:cNvPr id="47" name="Shape 47"/>
          <p:cNvSpPr txBox="1"/>
          <p:nvPr>
            <p:ph idx="1" type="body"/>
          </p:nvPr>
        </p:nvSpPr>
        <p:spPr>
          <a:xfrm>
            <a:off x="457200" y="1200150"/>
            <a:ext cx="8229600" cy="3725775"/>
          </a:xfrm>
          <a:prstGeom prst="rect">
            <a:avLst/>
          </a:prstGeom>
        </p:spPr>
        <p:txBody>
          <a:bodyPr anchorCtr="0" anchor="t" bIns="91425" lIns="91425" rIns="91425" tIns="91425">
            <a:noAutofit/>
          </a:bodyPr>
          <a:lstStyle/>
          <a:p>
            <a:pPr indent="-361950" lvl="0" marL="457200" rtl="0">
              <a:spcBef>
                <a:spcPts val="0"/>
              </a:spcBef>
              <a:buSzPct val="100000"/>
              <a:buFont typeface="Arial"/>
              <a:buChar char="●"/>
            </a:pPr>
            <a:r>
              <a:rPr lang="es" sz="2100"/>
              <a:t>Un SCV es una herramienta que permite gestionar las diferentes revisiones de un documento a lo largo de su ciclo de vida.</a:t>
            </a:r>
          </a:p>
          <a:p>
            <a:pPr indent="-361950" lvl="0" marL="457200" rtl="0">
              <a:spcBef>
                <a:spcPts val="0"/>
              </a:spcBef>
              <a:buSzPct val="100000"/>
              <a:buFont typeface="Arial"/>
              <a:buChar char="●"/>
            </a:pPr>
            <a:r>
              <a:rPr lang="es" sz="2100"/>
              <a:t>Se suelen basar en un repositorio centralizado en el que un </a:t>
            </a:r>
            <a:r>
              <a:rPr lang="es" sz="2100" u="sng"/>
              <a:t>equipo de trabajo</a:t>
            </a:r>
            <a:r>
              <a:rPr lang="es" sz="2100"/>
              <a:t> comparte la misma versión de un documento.</a:t>
            </a:r>
          </a:p>
          <a:p>
            <a:pPr indent="-361950" lvl="0" marL="457200" rtl="0">
              <a:spcBef>
                <a:spcPts val="0"/>
              </a:spcBef>
              <a:buSzPct val="100000"/>
              <a:buFont typeface="Arial"/>
              <a:buChar char="●"/>
            </a:pPr>
            <a:r>
              <a:rPr lang="es" sz="2100"/>
              <a:t>Cuando se realizan cambios se genera una </a:t>
            </a:r>
            <a:r>
              <a:rPr lang="es" sz="2100" u="sng"/>
              <a:t>nueva versión automáticamente.</a:t>
            </a:r>
          </a:p>
          <a:p>
            <a:pPr indent="-361950" lvl="0" marL="457200">
              <a:spcBef>
                <a:spcPts val="0"/>
              </a:spcBef>
              <a:buSzPct val="100000"/>
              <a:buFont typeface="Arial"/>
              <a:buChar char="●"/>
            </a:pPr>
            <a:r>
              <a:rPr lang="es" sz="2100"/>
              <a:t>En cualquier momento se puede volver a una versión anterior del documento o consultar toda la historia de cambios que haya tenido.</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Configuración previa</a:t>
            </a:r>
          </a:p>
        </p:txBody>
      </p:sp>
      <p:sp>
        <p:nvSpPr>
          <p:cNvPr id="217" name="Shape 21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s"/>
              <a:t>Para evitar tener que introducir nuestras credenciales cada vez que trabajemos con un repositorio remoto, es conveniente definir con qué usuario vamos a trabajar.</a:t>
            </a:r>
          </a:p>
          <a:p>
            <a:pPr indent="-228600" lvl="1" marL="914400" rtl="0">
              <a:spcBef>
                <a:spcPts val="0"/>
              </a:spcBef>
              <a:buClr>
                <a:srgbClr val="0000FF"/>
              </a:buClr>
            </a:pPr>
            <a:r>
              <a:rPr lang="es">
                <a:solidFill>
                  <a:srgbClr val="0000FF"/>
                </a:solidFill>
              </a:rPr>
              <a:t>git config --global user.name "Alberto Garay"</a:t>
            </a:r>
          </a:p>
          <a:p>
            <a:pPr indent="-228600" lvl="1" marL="914400" rtl="0">
              <a:spcBef>
                <a:spcPts val="0"/>
              </a:spcBef>
              <a:buClr>
                <a:srgbClr val="0000FF"/>
              </a:buClr>
            </a:pPr>
            <a:r>
              <a:rPr lang="es">
                <a:solidFill>
                  <a:srgbClr val="0000FF"/>
                </a:solidFill>
              </a:rPr>
              <a:t>git config --global user.email agaray@gmail.com</a:t>
            </a:r>
          </a:p>
          <a:p>
            <a:pPr indent="-228600" lvl="0" marL="457200">
              <a:spcBef>
                <a:spcPts val="0"/>
              </a:spcBef>
            </a:pPr>
            <a:r>
              <a:rPr lang="es"/>
              <a:t>Ver </a:t>
            </a:r>
            <a:r>
              <a:rPr lang="es" sz="1800" u="sng">
                <a:solidFill>
                  <a:schemeClr val="hlink"/>
                </a:solidFill>
                <a:hlinkClick r:id="rId3"/>
              </a:rPr>
              <a:t>http://git-scm.com/book/en/v2/Getting-Started-First-Time-Git-Setup</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Inicialización</a:t>
            </a:r>
          </a:p>
        </p:txBody>
      </p:sp>
      <p:sp>
        <p:nvSpPr>
          <p:cNvPr id="223" name="Shape 22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buSzPct val="100000"/>
            </a:pPr>
            <a:r>
              <a:rPr lang="es" sz="2000"/>
              <a:t>A diferencia de subversion, GIT no trabaja con un repositorio en formato propietario, sino que cualquier directorio es susceptible de ser versionado, ubicándonos en él y ejecutando:</a:t>
            </a:r>
          </a:p>
          <a:p>
            <a:pPr indent="-228600" lvl="1" marL="914400" rtl="0">
              <a:spcBef>
                <a:spcPts val="0"/>
              </a:spcBef>
              <a:buClr>
                <a:srgbClr val="0000FF"/>
              </a:buClr>
            </a:pPr>
            <a:r>
              <a:rPr lang="es">
                <a:solidFill>
                  <a:srgbClr val="0000FF"/>
                </a:solidFill>
              </a:rPr>
              <a:t>git init</a:t>
            </a:r>
          </a:p>
          <a:p>
            <a:pPr indent="-228600" lvl="0" marL="457200" rtl="0">
              <a:spcBef>
                <a:spcPts val="0"/>
              </a:spcBef>
              <a:buSzPct val="100000"/>
            </a:pPr>
            <a:r>
              <a:rPr lang="es" sz="2000"/>
              <a:t>O bien, podemos copiarnos (clonar) un repositorio existente ejecutando:</a:t>
            </a:r>
          </a:p>
          <a:p>
            <a:pPr indent="-228600" lvl="1" marL="914400" rtl="0">
              <a:spcBef>
                <a:spcPts val="0"/>
              </a:spcBef>
              <a:buSzPct val="100000"/>
            </a:pPr>
            <a:r>
              <a:rPr lang="es" sz="2000"/>
              <a:t>(De otro repositorio local)</a:t>
            </a:r>
          </a:p>
          <a:p>
            <a:pPr indent="-228600" lvl="2" marL="1371600" rtl="0">
              <a:spcBef>
                <a:spcPts val="0"/>
              </a:spcBef>
              <a:buSzPct val="66666"/>
            </a:pPr>
            <a:r>
              <a:rPr lang="es">
                <a:solidFill>
                  <a:srgbClr val="0000FF"/>
                </a:solidFill>
              </a:rPr>
              <a:t>git clone /ruta/al/repositorio</a:t>
            </a:r>
          </a:p>
          <a:p>
            <a:pPr indent="-228600" lvl="1" marL="914400" rtl="0">
              <a:spcBef>
                <a:spcPts val="0"/>
              </a:spcBef>
              <a:buSzPct val="100000"/>
            </a:pPr>
            <a:r>
              <a:rPr lang="es" sz="2000"/>
              <a:t>(De un repositorio remoto)</a:t>
            </a:r>
          </a:p>
          <a:p>
            <a:pPr indent="-228600" lvl="2" marL="1371600" marR="0" rtl="0" algn="l">
              <a:lnSpc>
                <a:spcPct val="100000"/>
              </a:lnSpc>
              <a:spcBef>
                <a:spcPts val="480"/>
              </a:spcBef>
              <a:spcAft>
                <a:spcPts val="0"/>
              </a:spcAft>
              <a:buSzPct val="66666"/>
            </a:pPr>
            <a:r>
              <a:rPr lang="es">
                <a:solidFill>
                  <a:srgbClr val="0000FF"/>
                </a:solidFill>
              </a:rPr>
              <a:t>git clone usuario@host:/ruta/al/repositorio</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Áreas de trabajo de GIT</a:t>
            </a:r>
          </a:p>
        </p:txBody>
      </p:sp>
      <p:pic>
        <p:nvPicPr>
          <p:cNvPr id="229" name="Shape 229"/>
          <p:cNvPicPr preferRelativeResize="0"/>
          <p:nvPr/>
        </p:nvPicPr>
        <p:blipFill>
          <a:blip r:embed="rId3">
            <a:alphaModFix/>
          </a:blip>
          <a:stretch>
            <a:fillRect/>
          </a:stretch>
        </p:blipFill>
        <p:spPr>
          <a:xfrm>
            <a:off x="457200" y="1254600"/>
            <a:ext cx="8229600" cy="2926070"/>
          </a:xfrm>
          <a:prstGeom prst="rect">
            <a:avLst/>
          </a:prstGeom>
          <a:noFill/>
          <a:ln>
            <a:noFill/>
          </a:ln>
        </p:spPr>
      </p:pic>
      <p:sp>
        <p:nvSpPr>
          <p:cNvPr id="230" name="Shape 230"/>
          <p:cNvSpPr txBox="1"/>
          <p:nvPr/>
        </p:nvSpPr>
        <p:spPr>
          <a:xfrm>
            <a:off x="1057025" y="4282625"/>
            <a:ext cx="2244900" cy="675599"/>
          </a:xfrm>
          <a:prstGeom prst="rect">
            <a:avLst/>
          </a:prstGeom>
          <a:noFill/>
          <a:ln cap="flat" cmpd="sng" w="9525">
            <a:solidFill>
              <a:srgbClr val="980000"/>
            </a:solidFill>
            <a:prstDash val="solid"/>
            <a:round/>
            <a:headEnd len="med" w="med" type="none"/>
            <a:tailEnd len="med" w="med" type="none"/>
          </a:ln>
        </p:spPr>
        <p:txBody>
          <a:bodyPr anchorCtr="0" anchor="t" bIns="91425" lIns="91425" rIns="91425" tIns="91425">
            <a:noAutofit/>
          </a:bodyPr>
          <a:lstStyle/>
          <a:p>
            <a:pPr>
              <a:spcBef>
                <a:spcPts val="0"/>
              </a:spcBef>
              <a:buNone/>
            </a:pPr>
            <a:r>
              <a:rPr lang="es"/>
              <a:t>Ubicado, pero no “vigilado” (untracked)</a:t>
            </a:r>
          </a:p>
        </p:txBody>
      </p:sp>
      <p:sp>
        <p:nvSpPr>
          <p:cNvPr id="231" name="Shape 231"/>
          <p:cNvSpPr txBox="1"/>
          <p:nvPr/>
        </p:nvSpPr>
        <p:spPr>
          <a:xfrm>
            <a:off x="3800225" y="4282625"/>
            <a:ext cx="2244900" cy="675599"/>
          </a:xfrm>
          <a:prstGeom prst="rect">
            <a:avLst/>
          </a:prstGeom>
          <a:noFill/>
          <a:ln cap="flat" cmpd="sng" w="9525">
            <a:solidFill>
              <a:srgbClr val="98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s"/>
              <a:t>“Vigilado”, pero no guardado (staged)</a:t>
            </a:r>
          </a:p>
        </p:txBody>
      </p:sp>
      <p:sp>
        <p:nvSpPr>
          <p:cNvPr id="232" name="Shape 232"/>
          <p:cNvSpPr txBox="1"/>
          <p:nvPr/>
        </p:nvSpPr>
        <p:spPr>
          <a:xfrm>
            <a:off x="6391025" y="4282625"/>
            <a:ext cx="2244900" cy="675599"/>
          </a:xfrm>
          <a:prstGeom prst="rect">
            <a:avLst/>
          </a:prstGeom>
          <a:noFill/>
          <a:ln cap="flat" cmpd="sng" w="9525">
            <a:solidFill>
              <a:srgbClr val="98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s"/>
              <a:t>Guardado (commited)</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Estados de un fichero</a:t>
            </a:r>
          </a:p>
        </p:txBody>
      </p:sp>
      <p:pic>
        <p:nvPicPr>
          <p:cNvPr id="238" name="Shape 238"/>
          <p:cNvPicPr preferRelativeResize="0"/>
          <p:nvPr/>
        </p:nvPicPr>
        <p:blipFill>
          <a:blip r:embed="rId3">
            <a:alphaModFix/>
          </a:blip>
          <a:stretch>
            <a:fillRect/>
          </a:stretch>
        </p:blipFill>
        <p:spPr>
          <a:xfrm>
            <a:off x="419862" y="1459725"/>
            <a:ext cx="8304273" cy="3427950"/>
          </a:xfrm>
          <a:prstGeom prst="rect">
            <a:avLst/>
          </a:prstGeom>
          <a:noFill/>
          <a:ln>
            <a:noFill/>
          </a:ln>
        </p:spPr>
      </p:pic>
      <p:sp>
        <p:nvSpPr>
          <p:cNvPr id="239" name="Shape 239"/>
          <p:cNvSpPr txBox="1"/>
          <p:nvPr/>
        </p:nvSpPr>
        <p:spPr>
          <a:xfrm>
            <a:off x="5775250" y="2855486"/>
            <a:ext cx="1471199" cy="381000"/>
          </a:xfrm>
          <a:prstGeom prst="rect">
            <a:avLst/>
          </a:prstGeom>
          <a:solidFill>
            <a:srgbClr val="FFE599"/>
          </a:solidFill>
          <a:ln cap="flat" cmpd="sng" w="9525">
            <a:solidFill>
              <a:srgbClr val="980000"/>
            </a:solidFill>
            <a:prstDash val="solid"/>
            <a:round/>
            <a:headEnd len="med" w="med" type="none"/>
            <a:tailEnd len="med" w="med" type="none"/>
          </a:ln>
        </p:spPr>
        <p:txBody>
          <a:bodyPr anchorCtr="0" anchor="ctr" bIns="91425" lIns="91425" rIns="91425" tIns="91425">
            <a:noAutofit/>
          </a:bodyPr>
          <a:lstStyle/>
          <a:p>
            <a:pPr rtl="0">
              <a:spcBef>
                <a:spcPts val="0"/>
              </a:spcBef>
              <a:buNone/>
            </a:pPr>
            <a:r>
              <a:rPr lang="es" sz="1100">
                <a:latin typeface="Source Code Pro"/>
                <a:ea typeface="Source Code Pro"/>
                <a:cs typeface="Source Code Pro"/>
                <a:sym typeface="Source Code Pro"/>
              </a:rPr>
              <a:t>git </a:t>
            </a:r>
            <a:r>
              <a:rPr b="1" lang="es" sz="1100">
                <a:latin typeface="Source Code Pro"/>
                <a:ea typeface="Source Code Pro"/>
                <a:cs typeface="Source Code Pro"/>
                <a:sym typeface="Source Code Pro"/>
              </a:rPr>
              <a:t>add</a:t>
            </a:r>
            <a:r>
              <a:rPr lang="es" sz="1100">
                <a:latin typeface="Source Code Pro"/>
                <a:ea typeface="Source Code Pro"/>
                <a:cs typeface="Source Code Pro"/>
                <a:sym typeface="Source Code Pro"/>
              </a:rPr>
              <a:t> fichero</a:t>
            </a:r>
          </a:p>
          <a:p>
            <a:pPr>
              <a:spcBef>
                <a:spcPts val="0"/>
              </a:spcBef>
              <a:buNone/>
            </a:pPr>
            <a:r>
              <a:rPr lang="es" sz="1100">
                <a:latin typeface="Source Code Pro"/>
                <a:ea typeface="Source Code Pro"/>
                <a:cs typeface="Source Code Pro"/>
                <a:sym typeface="Source Code Pro"/>
              </a:rPr>
              <a:t>git </a:t>
            </a:r>
            <a:r>
              <a:rPr b="1" lang="es" sz="1100">
                <a:latin typeface="Source Code Pro"/>
                <a:ea typeface="Source Code Pro"/>
                <a:cs typeface="Source Code Pro"/>
                <a:sym typeface="Source Code Pro"/>
              </a:rPr>
              <a:t>add</a:t>
            </a:r>
            <a:r>
              <a:rPr lang="es" sz="1100">
                <a:latin typeface="Source Code Pro"/>
                <a:ea typeface="Source Code Pro"/>
                <a:cs typeface="Source Code Pro"/>
                <a:sym typeface="Source Code Pro"/>
              </a:rPr>
              <a:t> .</a:t>
            </a:r>
          </a:p>
        </p:txBody>
      </p:sp>
      <p:sp>
        <p:nvSpPr>
          <p:cNvPr id="240" name="Shape 240"/>
          <p:cNvSpPr txBox="1"/>
          <p:nvPr/>
        </p:nvSpPr>
        <p:spPr>
          <a:xfrm>
            <a:off x="4991260" y="4084608"/>
            <a:ext cx="2233799" cy="274499"/>
          </a:xfrm>
          <a:prstGeom prst="rect">
            <a:avLst/>
          </a:prstGeom>
          <a:solidFill>
            <a:srgbClr val="FFE599"/>
          </a:solidFill>
          <a:ln cap="flat" cmpd="sng" w="9525">
            <a:solidFill>
              <a:srgbClr val="98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s" sz="1100">
                <a:latin typeface="Source Code Pro"/>
                <a:ea typeface="Source Code Pro"/>
                <a:cs typeface="Source Code Pro"/>
                <a:sym typeface="Source Code Pro"/>
              </a:rPr>
              <a:t>git </a:t>
            </a:r>
            <a:r>
              <a:rPr b="1" lang="es" sz="1100">
                <a:latin typeface="Source Code Pro"/>
                <a:ea typeface="Source Code Pro"/>
                <a:cs typeface="Source Code Pro"/>
                <a:sym typeface="Source Code Pro"/>
              </a:rPr>
              <a:t>commit</a:t>
            </a:r>
            <a:r>
              <a:rPr lang="es" sz="1100">
                <a:latin typeface="Source Code Pro"/>
                <a:ea typeface="Source Code Pro"/>
                <a:cs typeface="Source Code Pro"/>
                <a:sym typeface="Source Code Pro"/>
              </a:rPr>
              <a:t> -m “mensaje”</a:t>
            </a:r>
          </a:p>
        </p:txBody>
      </p:sp>
      <p:sp>
        <p:nvSpPr>
          <p:cNvPr id="241" name="Shape 241"/>
          <p:cNvSpPr/>
          <p:nvPr/>
        </p:nvSpPr>
        <p:spPr>
          <a:xfrm>
            <a:off x="3389050" y="4567650"/>
            <a:ext cx="2233799" cy="575699"/>
          </a:xfrm>
          <a:prstGeom prst="leftArrow">
            <a:avLst>
              <a:gd fmla="val 50000" name="adj1"/>
              <a:gd fmla="val 50000" name="adj2"/>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s" sz="1000">
                <a:latin typeface="Source Code Pro"/>
                <a:ea typeface="Source Code Pro"/>
                <a:cs typeface="Source Code Pro"/>
                <a:sym typeface="Source Code Pro"/>
              </a:rPr>
              <a:t>git </a:t>
            </a:r>
            <a:r>
              <a:rPr b="1" lang="es" sz="1000">
                <a:latin typeface="Source Code Pro"/>
                <a:ea typeface="Source Code Pro"/>
                <a:cs typeface="Source Code Pro"/>
                <a:sym typeface="Source Code Pro"/>
              </a:rPr>
              <a:t>commit</a:t>
            </a:r>
            <a:r>
              <a:rPr lang="es" sz="1000">
                <a:latin typeface="Source Code Pro"/>
                <a:ea typeface="Source Code Pro"/>
                <a:cs typeface="Source Code Pro"/>
                <a:sym typeface="Source Code Pro"/>
              </a:rPr>
              <a:t> -a -m “mensaje”</a:t>
            </a:r>
          </a:p>
        </p:txBody>
      </p:sp>
      <p:sp>
        <p:nvSpPr>
          <p:cNvPr id="242" name="Shape 242"/>
          <p:cNvSpPr txBox="1"/>
          <p:nvPr/>
        </p:nvSpPr>
        <p:spPr>
          <a:xfrm>
            <a:off x="2171854" y="3551200"/>
            <a:ext cx="1402500" cy="274499"/>
          </a:xfrm>
          <a:prstGeom prst="rect">
            <a:avLst/>
          </a:prstGeom>
          <a:solidFill>
            <a:srgbClr val="FFE599"/>
          </a:solidFill>
          <a:ln cap="flat" cmpd="sng" w="9525">
            <a:solidFill>
              <a:srgbClr val="98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s" sz="1100">
                <a:latin typeface="Source Code Pro"/>
                <a:ea typeface="Source Code Pro"/>
                <a:cs typeface="Source Code Pro"/>
                <a:sym typeface="Source Code Pro"/>
              </a:rPr>
              <a:t>git </a:t>
            </a:r>
            <a:r>
              <a:rPr b="1" lang="es" sz="1100">
                <a:latin typeface="Source Code Pro"/>
                <a:ea typeface="Source Code Pro"/>
                <a:cs typeface="Source Code Pro"/>
                <a:sym typeface="Source Code Pro"/>
              </a:rPr>
              <a:t>rm</a:t>
            </a:r>
            <a:r>
              <a:rPr lang="es" sz="1100">
                <a:latin typeface="Source Code Pro"/>
                <a:ea typeface="Source Code Pro"/>
                <a:cs typeface="Source Code Pro"/>
                <a:sym typeface="Source Code Pro"/>
              </a:rPr>
              <a:t> fichero</a:t>
            </a:r>
          </a:p>
        </p:txBody>
      </p:sp>
      <p:cxnSp>
        <p:nvCxnSpPr>
          <p:cNvPr id="243" name="Shape 243"/>
          <p:cNvCxnSpPr>
            <a:stCxn id="239" idx="0"/>
          </p:cNvCxnSpPr>
          <p:nvPr/>
        </p:nvCxnSpPr>
        <p:spPr>
          <a:xfrm rot="10800000">
            <a:off x="5808249" y="2528186"/>
            <a:ext cx="702600" cy="327300"/>
          </a:xfrm>
          <a:prstGeom prst="straightConnector1">
            <a:avLst/>
          </a:prstGeom>
          <a:noFill/>
          <a:ln cap="flat" cmpd="sng" w="19050">
            <a:solidFill>
              <a:schemeClr val="dk2"/>
            </a:solidFill>
            <a:prstDash val="solid"/>
            <a:round/>
            <a:headEnd len="lg" w="lg" type="none"/>
            <a:tailEnd len="lg" w="lg" type="none"/>
          </a:ln>
        </p:spPr>
      </p:cxnSp>
      <p:cxnSp>
        <p:nvCxnSpPr>
          <p:cNvPr id="244" name="Shape 244"/>
          <p:cNvCxnSpPr>
            <a:stCxn id="239" idx="2"/>
          </p:cNvCxnSpPr>
          <p:nvPr/>
        </p:nvCxnSpPr>
        <p:spPr>
          <a:xfrm flipH="1">
            <a:off x="6342249" y="3236486"/>
            <a:ext cx="168600" cy="218100"/>
          </a:xfrm>
          <a:prstGeom prst="straightConnector1">
            <a:avLst/>
          </a:prstGeom>
          <a:noFill/>
          <a:ln cap="flat" cmpd="sng" w="19050">
            <a:solidFill>
              <a:schemeClr val="dk2"/>
            </a:solidFill>
            <a:prstDash val="solid"/>
            <a:round/>
            <a:headEnd len="lg" w="lg" type="none"/>
            <a:tailEnd len="lg" w="lg" type="none"/>
          </a:ln>
        </p:spPr>
      </p:cxnSp>
      <p:sp>
        <p:nvSpPr>
          <p:cNvPr id="245" name="Shape 245"/>
          <p:cNvSpPr/>
          <p:nvPr/>
        </p:nvSpPr>
        <p:spPr>
          <a:xfrm>
            <a:off x="5688272" y="2441069"/>
            <a:ext cx="119999" cy="116099"/>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46" name="Shape 246"/>
          <p:cNvSpPr/>
          <p:nvPr/>
        </p:nvSpPr>
        <p:spPr>
          <a:xfrm>
            <a:off x="6341380" y="3333675"/>
            <a:ext cx="119999" cy="116099"/>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Trabajando con un servidor remoto</a:t>
            </a:r>
          </a:p>
        </p:txBody>
      </p:sp>
      <p:sp>
        <p:nvSpPr>
          <p:cNvPr id="252" name="Shape 25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buSzPct val="100000"/>
            </a:pPr>
            <a:r>
              <a:rPr lang="es" sz="2400"/>
              <a:t>Una vez realizados los cambios pertinentes en nuestro repositorio local (uno o varios commits), se pueden “subir” al repositorio remoto ejecutando.</a:t>
            </a:r>
          </a:p>
          <a:p>
            <a:pPr indent="-228600" lvl="1" marL="914400" rtl="0">
              <a:spcBef>
                <a:spcPts val="0"/>
              </a:spcBef>
              <a:buClr>
                <a:srgbClr val="0000FF"/>
              </a:buClr>
            </a:pPr>
            <a:r>
              <a:rPr lang="es">
                <a:solidFill>
                  <a:srgbClr val="0000FF"/>
                </a:solidFill>
              </a:rPr>
              <a:t>git push origin master</a:t>
            </a:r>
          </a:p>
          <a:p>
            <a:pPr indent="-228600" lvl="0" marL="457200" rtl="0">
              <a:spcBef>
                <a:spcPts val="0"/>
              </a:spcBef>
              <a:buSzPct val="100000"/>
            </a:pPr>
            <a:r>
              <a:rPr lang="es" sz="2400"/>
              <a:t>Si todavía no estaba vinculado nuestro repositorio local con uno remoto, haremos…</a:t>
            </a:r>
          </a:p>
          <a:p>
            <a:pPr indent="-228600" lvl="1" marL="914400" rtl="0">
              <a:spcBef>
                <a:spcPts val="0"/>
              </a:spcBef>
            </a:pPr>
            <a:r>
              <a:rPr lang="es">
                <a:solidFill>
                  <a:srgbClr val="0000FF"/>
                </a:solidFill>
              </a:rPr>
              <a:t>git remote add origin &lt;server&gt;</a:t>
            </a:r>
          </a:p>
          <a:p>
            <a:pPr indent="-228600" lvl="0" marL="457200" rtl="0">
              <a:spcBef>
                <a:spcPts val="0"/>
              </a:spcBef>
              <a:buSzPct val="100000"/>
            </a:pPr>
            <a:r>
              <a:rPr lang="es" sz="2400"/>
              <a:t>Para obtener la última versión del repositorio remoto</a:t>
            </a:r>
          </a:p>
          <a:p>
            <a:pPr indent="-228600" lvl="1" marL="914400" rtl="0">
              <a:spcBef>
                <a:spcPts val="0"/>
              </a:spcBef>
            </a:pPr>
            <a:r>
              <a:rPr lang="es">
                <a:solidFill>
                  <a:srgbClr val="0000FF"/>
                </a:solidFill>
              </a:rPr>
              <a:t>git pull</a:t>
            </a:r>
          </a:p>
          <a:p>
            <a:pPr indent="-228600" lvl="1" marL="914400" rtl="0">
              <a:spcBef>
                <a:spcPts val="0"/>
              </a:spcBef>
              <a:buClr>
                <a:srgbClr val="0000FF"/>
              </a:buClr>
            </a:pPr>
            <a:r>
              <a:rPr lang="es">
                <a:solidFill>
                  <a:srgbClr val="0000FF"/>
                </a:solidFill>
              </a:rPr>
              <a:t>(o bien) git fetch (...y luego) git merge</a:t>
            </a:r>
          </a:p>
          <a:p>
            <a:pPr indent="0" lvl="0" marL="0" rtl="0">
              <a:spcBef>
                <a:spcPts val="0"/>
              </a:spcBef>
              <a:buNone/>
            </a:pPr>
            <a:r>
              <a:t/>
            </a:r>
            <a:endParaRPr sz="2400">
              <a:solidFill>
                <a:srgbClr val="0000FF"/>
              </a:solidFill>
            </a:endParaRP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Trabajando con ramas de desarrollo</a:t>
            </a:r>
          </a:p>
        </p:txBody>
      </p:sp>
      <p:sp>
        <p:nvSpPr>
          <p:cNvPr id="258" name="Shape 258"/>
          <p:cNvSpPr txBox="1"/>
          <p:nvPr>
            <p:ph idx="1" type="body"/>
          </p:nvPr>
        </p:nvSpPr>
        <p:spPr>
          <a:xfrm>
            <a:off x="457200" y="1123950"/>
            <a:ext cx="8229600" cy="3845100"/>
          </a:xfrm>
          <a:prstGeom prst="rect">
            <a:avLst/>
          </a:prstGeom>
        </p:spPr>
        <p:txBody>
          <a:bodyPr anchorCtr="0" anchor="t" bIns="91425" lIns="91425" rIns="91425" tIns="91425">
            <a:noAutofit/>
          </a:bodyPr>
          <a:lstStyle/>
          <a:p>
            <a:pPr indent="-228600" lvl="0" marL="457200" rtl="0">
              <a:spcBef>
                <a:spcPts val="0"/>
              </a:spcBef>
              <a:buSzPct val="100000"/>
            </a:pPr>
            <a:r>
              <a:rPr lang="es" sz="2200"/>
              <a:t>Crear una rama</a:t>
            </a:r>
          </a:p>
          <a:p>
            <a:pPr indent="-228600" lvl="1" marL="914400" rtl="0">
              <a:spcBef>
                <a:spcPts val="0"/>
              </a:spcBef>
              <a:buClr>
                <a:srgbClr val="0000FF"/>
              </a:buClr>
              <a:buSzPct val="100000"/>
            </a:pPr>
            <a:r>
              <a:rPr lang="es" sz="2200">
                <a:solidFill>
                  <a:srgbClr val="0000FF"/>
                </a:solidFill>
              </a:rPr>
              <a:t>git branch &lt;nombreRama&gt;</a:t>
            </a:r>
          </a:p>
          <a:p>
            <a:pPr indent="-228600" lvl="0" marL="457200" rtl="0">
              <a:spcBef>
                <a:spcPts val="0"/>
              </a:spcBef>
              <a:buSzPct val="100000"/>
            </a:pPr>
            <a:r>
              <a:rPr lang="es" sz="2200"/>
              <a:t>Cambiarse a una rama</a:t>
            </a:r>
          </a:p>
          <a:p>
            <a:pPr indent="-228600" lvl="1" marL="914400" rtl="0">
              <a:spcBef>
                <a:spcPts val="0"/>
              </a:spcBef>
              <a:buClr>
                <a:srgbClr val="0000FF"/>
              </a:buClr>
              <a:buSzPct val="100000"/>
            </a:pPr>
            <a:r>
              <a:rPr lang="es" sz="2200">
                <a:solidFill>
                  <a:srgbClr val="0000FF"/>
                </a:solidFill>
              </a:rPr>
              <a:t>git checkout &lt;nombreRama&gt;</a:t>
            </a:r>
          </a:p>
          <a:p>
            <a:pPr indent="-228600" lvl="0" marL="457200" rtl="0">
              <a:spcBef>
                <a:spcPts val="0"/>
              </a:spcBef>
              <a:buSzPct val="100000"/>
            </a:pPr>
            <a:r>
              <a:rPr lang="es" sz="2200"/>
              <a:t>Mezclar dos ramas</a:t>
            </a:r>
          </a:p>
          <a:p>
            <a:pPr indent="-228600" lvl="1" marL="914400" rtl="0">
              <a:spcBef>
                <a:spcPts val="0"/>
              </a:spcBef>
              <a:buClr>
                <a:srgbClr val="0000FF"/>
              </a:buClr>
              <a:buSzPct val="100000"/>
            </a:pPr>
            <a:r>
              <a:rPr lang="es" sz="2200">
                <a:solidFill>
                  <a:srgbClr val="0000FF"/>
                </a:solidFill>
              </a:rPr>
              <a:t>git checkout &lt;nombreRamaQueQueda&gt;</a:t>
            </a:r>
          </a:p>
          <a:p>
            <a:pPr indent="-228600" lvl="1" marL="914400" rtl="0">
              <a:spcBef>
                <a:spcPts val="0"/>
              </a:spcBef>
              <a:buClr>
                <a:srgbClr val="0000FF"/>
              </a:buClr>
              <a:buSzPct val="100000"/>
            </a:pPr>
            <a:r>
              <a:rPr lang="es" sz="2200">
                <a:solidFill>
                  <a:srgbClr val="0000FF"/>
                </a:solidFill>
              </a:rPr>
              <a:t>git merge &lt;nombreRamaQueQuieroMezclarConÉsta&gt;</a:t>
            </a:r>
          </a:p>
          <a:p>
            <a:pPr indent="-228600" lvl="0" marL="457200" marR="0" rtl="0" algn="l">
              <a:lnSpc>
                <a:spcPct val="100000"/>
              </a:lnSpc>
              <a:spcBef>
                <a:spcPts val="600"/>
              </a:spcBef>
              <a:spcAft>
                <a:spcPts val="0"/>
              </a:spcAft>
              <a:buSzPct val="100000"/>
            </a:pPr>
            <a:r>
              <a:rPr lang="es" sz="2200"/>
              <a:t>Borrar una rama</a:t>
            </a:r>
          </a:p>
          <a:p>
            <a:pPr indent="-228600" lvl="1" marL="914400" marR="0" rtl="0" algn="l">
              <a:lnSpc>
                <a:spcPct val="100000"/>
              </a:lnSpc>
              <a:spcBef>
                <a:spcPts val="600"/>
              </a:spcBef>
              <a:spcAft>
                <a:spcPts val="0"/>
              </a:spcAft>
              <a:buSzPct val="100000"/>
            </a:pPr>
            <a:r>
              <a:rPr lang="es" sz="2200">
                <a:solidFill>
                  <a:srgbClr val="0000FF"/>
                </a:solidFill>
              </a:rPr>
              <a:t>git branch -d &lt;nombreRama&gt;</a:t>
            </a:r>
          </a:p>
          <a:p>
            <a:pPr indent="-228600" lvl="0" marL="457200" marR="0" rtl="0" algn="l">
              <a:lnSpc>
                <a:spcPct val="100000"/>
              </a:lnSpc>
              <a:spcBef>
                <a:spcPts val="600"/>
              </a:spcBef>
              <a:spcAft>
                <a:spcPts val="0"/>
              </a:spcAft>
              <a:buSzPct val="100000"/>
            </a:pPr>
            <a:r>
              <a:rPr lang="es" sz="2200"/>
              <a:t>Publicar una rama en el repositorio remoto</a:t>
            </a:r>
          </a:p>
          <a:p>
            <a:pPr indent="-228600" lvl="1" marL="914400" marR="0" rtl="0" algn="l">
              <a:lnSpc>
                <a:spcPct val="100000"/>
              </a:lnSpc>
              <a:spcBef>
                <a:spcPts val="600"/>
              </a:spcBef>
              <a:spcAft>
                <a:spcPts val="0"/>
              </a:spcAft>
              <a:buClr>
                <a:srgbClr val="0000FF"/>
              </a:buClr>
              <a:buSzPct val="100000"/>
            </a:pPr>
            <a:r>
              <a:rPr lang="es" sz="2200">
                <a:solidFill>
                  <a:srgbClr val="0000FF"/>
                </a:solidFill>
              </a:rPr>
              <a:t>git push origin &lt;nombreRama&gt;</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Gestión de conflictos</a:t>
            </a:r>
          </a:p>
        </p:txBody>
      </p:sp>
      <p:sp>
        <p:nvSpPr>
          <p:cNvPr id="264" name="Shape 26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s"/>
              <a:t>Si al hacer un merge hay un conflicto, lo resolveremos manualmente, y después lo “marcaremos” como resuelto así:</a:t>
            </a:r>
          </a:p>
          <a:p>
            <a:pPr indent="-228600" lvl="1" marL="914400" rtl="0">
              <a:spcBef>
                <a:spcPts val="0"/>
              </a:spcBef>
              <a:buClr>
                <a:srgbClr val="0000FF"/>
              </a:buClr>
            </a:pPr>
            <a:r>
              <a:rPr lang="es">
                <a:solidFill>
                  <a:srgbClr val="0000FF"/>
                </a:solidFill>
              </a:rPr>
              <a:t>git add &lt;ficheroEnConflicto&gt;</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GIT + Eclipse</a:t>
            </a:r>
          </a:p>
        </p:txBody>
      </p:sp>
      <p:sp>
        <p:nvSpPr>
          <p:cNvPr id="270" name="Shape 27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buSzPct val="100000"/>
            </a:pPr>
            <a:r>
              <a:rPr lang="es" sz="2000"/>
              <a:t>Crear un repositorio local</a:t>
            </a:r>
          </a:p>
          <a:p>
            <a:pPr indent="-228600" lvl="1" marL="914400" rtl="0">
              <a:spcBef>
                <a:spcPts val="0"/>
              </a:spcBef>
              <a:buSzPct val="100000"/>
            </a:pPr>
            <a:r>
              <a:rPr lang="es" sz="2000"/>
              <a:t>BotDer (sobre proy.)→Team→Share project→GIT</a:t>
            </a:r>
          </a:p>
          <a:p>
            <a:pPr indent="-228600" lvl="1" marL="914400" rtl="0">
              <a:spcBef>
                <a:spcPts val="0"/>
              </a:spcBef>
              <a:buSzPct val="100000"/>
            </a:pPr>
            <a:r>
              <a:rPr lang="es" sz="2000"/>
              <a:t>Utilizar un directorio que no esté por debajo del workspace</a:t>
            </a:r>
          </a:p>
          <a:p>
            <a:pPr indent="-228600" lvl="0" marL="457200" rtl="0">
              <a:spcBef>
                <a:spcPts val="0"/>
              </a:spcBef>
              <a:buSzPct val="100000"/>
            </a:pPr>
            <a:r>
              <a:rPr lang="es" sz="2000"/>
              <a:t>Activar vistas útiles para GIT</a:t>
            </a:r>
          </a:p>
          <a:p>
            <a:pPr indent="-228600" lvl="1" marL="914400" rtl="0">
              <a:spcBef>
                <a:spcPts val="0"/>
              </a:spcBef>
              <a:buSzPct val="100000"/>
            </a:pPr>
            <a:r>
              <a:rPr lang="es" sz="2000"/>
              <a:t>Window→Show view→Other→Git</a:t>
            </a:r>
          </a:p>
          <a:p>
            <a:pPr indent="-228600" lvl="2" marL="1371600" rtl="0">
              <a:spcBef>
                <a:spcPts val="0"/>
              </a:spcBef>
              <a:buSzPct val="100000"/>
            </a:pPr>
            <a:r>
              <a:rPr lang="es" sz="2000"/>
              <a:t>Seleccionar </a:t>
            </a:r>
            <a:r>
              <a:rPr lang="es" sz="1800"/>
              <a:t>Git→Repositories Git→Staging y Team→History</a:t>
            </a:r>
          </a:p>
          <a:p>
            <a:pPr indent="-228600" lvl="1" marL="914400" rtl="0">
              <a:spcBef>
                <a:spcPts val="0"/>
              </a:spcBef>
              <a:buSzPct val="100000"/>
            </a:pPr>
            <a:r>
              <a:rPr lang="es" sz="1800"/>
              <a:t>Window→Customize perspective→Command Group availability→Git</a:t>
            </a:r>
          </a:p>
          <a:p>
            <a:pPr indent="-228600" lvl="0" marL="457200" rtl="0">
              <a:spcBef>
                <a:spcPts val="0"/>
              </a:spcBef>
              <a:buSzPct val="100000"/>
            </a:pPr>
            <a:r>
              <a:rPr lang="es" sz="2000"/>
              <a:t>Hacer un primer commit local</a:t>
            </a:r>
          </a:p>
          <a:p>
            <a:pPr indent="-228600" lvl="1" marL="914400" rtl="0">
              <a:spcBef>
                <a:spcPts val="0"/>
              </a:spcBef>
              <a:buSzPct val="100000"/>
            </a:pPr>
            <a:r>
              <a:rPr lang="es" sz="2000"/>
              <a:t>BD→Team→Commit (no olvidar mensaje)</a:t>
            </a:r>
          </a:p>
          <a:p>
            <a:pPr indent="-228600" lvl="0" marL="457200" rtl="0">
              <a:spcBef>
                <a:spcPts val="0"/>
              </a:spcBef>
              <a:buSzPct val="100000"/>
            </a:pPr>
            <a:r>
              <a:rPr lang="es" sz="2000"/>
              <a:t>Ver estado de nuestros cambios</a:t>
            </a:r>
          </a:p>
          <a:p>
            <a:pPr indent="-228600" lvl="1" marL="914400">
              <a:spcBef>
                <a:spcPts val="0"/>
              </a:spcBef>
              <a:buSzPct val="100000"/>
            </a:pPr>
            <a:r>
              <a:rPr lang="es" sz="2000"/>
              <a:t>BD (sobre repo.)→Show in→History</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Trabajando con remotos (github)</a:t>
            </a:r>
          </a:p>
        </p:txBody>
      </p:sp>
      <p:sp>
        <p:nvSpPr>
          <p:cNvPr id="276" name="Shape 27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buSzPct val="100000"/>
            </a:pPr>
            <a:r>
              <a:rPr lang="es" sz="1800"/>
              <a:t>Crear una cuenta y un repositorio en github. Anotar usuario y URL.</a:t>
            </a:r>
          </a:p>
          <a:p>
            <a:pPr indent="-228600" lvl="0" marL="457200" rtl="0">
              <a:spcBef>
                <a:spcPts val="0"/>
              </a:spcBef>
              <a:buSzPct val="100000"/>
            </a:pPr>
            <a:r>
              <a:rPr lang="es" sz="1800"/>
              <a:t>Git repos→BD (remotes)→Create remote</a:t>
            </a:r>
          </a:p>
          <a:p>
            <a:pPr indent="-228600" lvl="1" marL="914400" rtl="0">
              <a:spcBef>
                <a:spcPts val="0"/>
              </a:spcBef>
              <a:buSzPct val="100000"/>
            </a:pPr>
            <a:r>
              <a:rPr lang="es" sz="1800"/>
              <a:t>Escoger datos por defecto (Nombre “origin”, estrategia “pull”)</a:t>
            </a:r>
          </a:p>
          <a:p>
            <a:pPr indent="-228600" lvl="0" marL="457200" rtl="0">
              <a:spcBef>
                <a:spcPts val="0"/>
              </a:spcBef>
              <a:buSzPct val="100000"/>
            </a:pPr>
            <a:r>
              <a:rPr lang="es" sz="1800"/>
              <a:t>Change URI (Introducir la nuestra y nuestro usuario)</a:t>
            </a:r>
          </a:p>
          <a:p>
            <a:pPr indent="-228600" lvl="0" marL="457200" rtl="0">
              <a:spcBef>
                <a:spcPts val="0"/>
              </a:spcBef>
              <a:buSzPct val="100000"/>
            </a:pPr>
            <a:r>
              <a:rPr lang="es" sz="1800"/>
              <a:t>Ref.mappings→Advanced</a:t>
            </a:r>
          </a:p>
          <a:p>
            <a:pPr indent="-228600" lvl="1" marL="914400" rtl="0">
              <a:spcBef>
                <a:spcPts val="0"/>
              </a:spcBef>
              <a:buSzPct val="100000"/>
            </a:pPr>
            <a:r>
              <a:rPr lang="es" sz="1800"/>
              <a:t>src→refs/head/master</a:t>
            </a:r>
          </a:p>
          <a:p>
            <a:pPr indent="-228600" lvl="1" marL="914400" rtl="0">
              <a:spcBef>
                <a:spcPts val="0"/>
              </a:spcBef>
              <a:buSzPct val="100000"/>
            </a:pPr>
            <a:r>
              <a:rPr lang="es" sz="1800"/>
              <a:t>Add spec→Finish→Save</a:t>
            </a:r>
          </a:p>
          <a:p>
            <a:pPr indent="-228600" lvl="0" marL="457200" rtl="0">
              <a:spcBef>
                <a:spcPts val="0"/>
              </a:spcBef>
              <a:buSzPct val="100000"/>
            </a:pPr>
            <a:r>
              <a:rPr lang="es" sz="1800"/>
              <a:t>Mandar cambios al servidor</a:t>
            </a:r>
          </a:p>
          <a:p>
            <a:pPr indent="-228600" lvl="1" marL="914400" rtl="0">
              <a:spcBef>
                <a:spcPts val="0"/>
              </a:spcBef>
              <a:buSzPct val="100000"/>
            </a:pPr>
            <a:r>
              <a:rPr lang="es" sz="1800"/>
              <a:t>(sobre el proyecto) BD→Team→Push</a:t>
            </a:r>
          </a:p>
          <a:p>
            <a:pPr indent="-228600" lvl="0" marL="457200" rtl="0">
              <a:spcBef>
                <a:spcPts val="0"/>
              </a:spcBef>
              <a:buSzPct val="100000"/>
            </a:pPr>
            <a:r>
              <a:rPr lang="es" sz="1800"/>
              <a:t>Actualizar nuestra rama activa con datos del servidor</a:t>
            </a:r>
          </a:p>
          <a:p>
            <a:pPr indent="-228600" lvl="1" marL="914400">
              <a:spcBef>
                <a:spcPts val="0"/>
              </a:spcBef>
              <a:buSzPct val="100000"/>
            </a:pPr>
            <a:r>
              <a:rPr lang="es" sz="1800"/>
              <a:t>(sobre el proyecto) BD→Team→Pull</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Referencias</a:t>
            </a:r>
          </a:p>
        </p:txBody>
      </p:sp>
      <p:sp>
        <p:nvSpPr>
          <p:cNvPr id="282" name="Shape 28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buSzPct val="100000"/>
            </a:pPr>
            <a:r>
              <a:rPr lang="es" sz="2000" u="sng">
                <a:solidFill>
                  <a:schemeClr val="hlink"/>
                </a:solidFill>
                <a:hlinkClick r:id="rId3"/>
              </a:rPr>
              <a:t>http://www.slideshare.net/fraann/subversion-3365412</a:t>
            </a:r>
          </a:p>
          <a:p>
            <a:pPr indent="-228600" lvl="0" marL="457200" rtl="0">
              <a:spcBef>
                <a:spcPts val="0"/>
              </a:spcBef>
              <a:buSzPct val="100000"/>
            </a:pPr>
            <a:r>
              <a:rPr lang="es" sz="2000" u="sng">
                <a:solidFill>
                  <a:schemeClr val="hlink"/>
                </a:solidFill>
                <a:hlinkClick r:id="rId4"/>
              </a:rPr>
              <a:t>http://eclipse.org/subversive/documentation.php</a:t>
            </a:r>
          </a:p>
          <a:p>
            <a:pPr indent="-228600" lvl="0" marL="457200" rtl="0">
              <a:spcBef>
                <a:spcPts val="0"/>
              </a:spcBef>
              <a:buSzPct val="100000"/>
            </a:pPr>
            <a:r>
              <a:rPr lang="es" sz="2000" u="sng">
                <a:solidFill>
                  <a:schemeClr val="hlink"/>
                </a:solidFill>
                <a:hlinkClick r:id="rId5"/>
              </a:rPr>
              <a:t>http://www.slideshare.net/pavlom/subversion-la-tortuga-y-sus-documentos</a:t>
            </a:r>
          </a:p>
          <a:p>
            <a:pPr indent="-228600" lvl="0" marL="457200" rtl="0">
              <a:spcBef>
                <a:spcPts val="0"/>
              </a:spcBef>
              <a:buSzPct val="100000"/>
            </a:pPr>
            <a:r>
              <a:rPr lang="es" sz="2000" u="sng">
                <a:solidFill>
                  <a:schemeClr val="hlink"/>
                </a:solidFill>
                <a:hlinkClick r:id="rId6"/>
              </a:rPr>
              <a:t>http://rogerdudler.github.io/git-guide/index.es.html</a:t>
            </a:r>
          </a:p>
          <a:p>
            <a:pPr indent="-228600" lvl="0" marL="457200" rtl="0">
              <a:spcBef>
                <a:spcPts val="0"/>
              </a:spcBef>
              <a:buSzPct val="100000"/>
            </a:pPr>
            <a:r>
              <a:rPr lang="es" sz="2000" u="sng">
                <a:solidFill>
                  <a:schemeClr val="hlink"/>
                </a:solidFill>
                <a:hlinkClick r:id="rId7"/>
              </a:rPr>
              <a:t>http://speakinbytes.com/2014/02/git-para-principiantes-noob-te-presento-a-git/#more-424</a:t>
            </a:r>
          </a:p>
          <a:p>
            <a:pPr indent="-228600" lvl="0" marL="457200" rtl="0">
              <a:spcBef>
                <a:spcPts val="0"/>
              </a:spcBef>
              <a:buSzPct val="100000"/>
            </a:pPr>
            <a:r>
              <a:rPr lang="es" sz="2000" u="sng">
                <a:solidFill>
                  <a:schemeClr val="hlink"/>
                </a:solidFill>
                <a:hlinkClick r:id="rId8"/>
              </a:rPr>
              <a:t>http://git-scm.com/book</a:t>
            </a:r>
          </a:p>
          <a:p>
            <a:pPr indent="-228600" lvl="0" marL="457200" rtl="0">
              <a:spcBef>
                <a:spcPts val="0"/>
              </a:spcBef>
              <a:buSzPct val="100000"/>
            </a:pPr>
            <a:r>
              <a:rPr lang="es" sz="2000" u="sng">
                <a:solidFill>
                  <a:schemeClr val="hlink"/>
                </a:solidFill>
                <a:hlinkClick r:id="rId9"/>
              </a:rPr>
              <a:t>https://www.youtube.com/watch?v=r5C6yXNaSGo</a:t>
            </a:r>
          </a:p>
          <a:p>
            <a:pPr indent="-228600" lvl="0" marL="457200" rtl="0">
              <a:spcBef>
                <a:spcPts val="0"/>
              </a:spcBef>
              <a:buSzPct val="100000"/>
            </a:pPr>
            <a:r>
              <a:rPr lang="es" sz="2000" u="sng">
                <a:solidFill>
                  <a:schemeClr val="hlink"/>
                </a:solidFill>
                <a:hlinkClick r:id="rId10"/>
              </a:rPr>
              <a:t>https://www.youtube.com/watch?v=KfeqnernMmE</a:t>
            </a:r>
          </a:p>
          <a:p>
            <a:pPr indent="-228600" lvl="0" marL="457200">
              <a:spcBef>
                <a:spcPts val="0"/>
              </a:spcBef>
              <a:buSzPct val="100000"/>
            </a:pPr>
            <a:r>
              <a:rPr lang="es" sz="2000" u="sng">
                <a:solidFill>
                  <a:schemeClr val="hlink"/>
                </a:solidFill>
                <a:hlinkClick r:id="rId11"/>
              </a:rPr>
              <a:t>https://www.youtube.com/watch?v=Y9XZQO1n_7c</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139527"/>
            <a:ext cx="8229600" cy="857250"/>
          </a:xfrm>
          <a:prstGeom prst="rect">
            <a:avLst/>
          </a:prstGeom>
        </p:spPr>
        <p:txBody>
          <a:bodyPr anchorCtr="0" anchor="b" bIns="91425" lIns="91425" rIns="91425" tIns="91425">
            <a:noAutofit/>
          </a:bodyPr>
          <a:lstStyle/>
          <a:p>
            <a:pPr>
              <a:spcBef>
                <a:spcPts val="0"/>
              </a:spcBef>
              <a:buNone/>
            </a:pPr>
            <a:r>
              <a:rPr lang="es" sz="2800"/>
              <a:t>¿Qué tipo de documentos son "versionables"?</a:t>
            </a:r>
          </a:p>
        </p:txBody>
      </p:sp>
      <p:sp>
        <p:nvSpPr>
          <p:cNvPr id="53" name="Shape 53"/>
          <p:cNvSpPr txBox="1"/>
          <p:nvPr>
            <p:ph idx="1" type="body"/>
          </p:nvPr>
        </p:nvSpPr>
        <p:spPr>
          <a:xfrm>
            <a:off x="457200" y="1200150"/>
            <a:ext cx="8229600" cy="3725775"/>
          </a:xfrm>
          <a:prstGeom prst="rect">
            <a:avLst/>
          </a:prstGeom>
        </p:spPr>
        <p:txBody>
          <a:bodyPr anchorCtr="0" anchor="t" bIns="91425" lIns="91425" rIns="91425" tIns="91425">
            <a:noAutofit/>
          </a:bodyPr>
          <a:lstStyle/>
          <a:p>
            <a:pPr indent="-381000" lvl="0" marL="457200" rtl="0">
              <a:spcBef>
                <a:spcPts val="0"/>
              </a:spcBef>
              <a:buSzPct val="100000"/>
              <a:buFont typeface="Arial"/>
              <a:buChar char="●"/>
            </a:pPr>
            <a:r>
              <a:rPr lang="es" sz="2400"/>
              <a:t>Un SCV está especialmente recomendado para versionar </a:t>
            </a:r>
            <a:r>
              <a:rPr lang="es" sz="2400" u="sng"/>
              <a:t>ficheros de texto</a:t>
            </a:r>
            <a:r>
              <a:rPr lang="es" sz="2400"/>
              <a:t> (código fuente C++, JAVA, etc., Documentos hipertextuales HTML, XML, y en general cualquier documento escrito en código ASCII)</a:t>
            </a:r>
          </a:p>
          <a:p>
            <a:pPr indent="-381000" lvl="0" marL="457200">
              <a:spcBef>
                <a:spcPts val="0"/>
              </a:spcBef>
              <a:buSzPct val="100000"/>
              <a:buFont typeface="Arial"/>
              <a:buChar char="●"/>
            </a:pPr>
            <a:r>
              <a:rPr lang="es" sz="2400"/>
              <a:t>También se podría utilizar para mantener una perspectiva histórica de archivos binarios en general, aunque no se dispondría en este caso de funcionalidades útiles como detectar cambios, mezclar contenidos, etc.</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457200" y="139527"/>
            <a:ext cx="8229600" cy="857250"/>
          </a:xfrm>
          <a:prstGeom prst="rect">
            <a:avLst/>
          </a:prstGeom>
        </p:spPr>
        <p:txBody>
          <a:bodyPr anchorCtr="0" anchor="b" bIns="91425" lIns="91425" rIns="91425" tIns="91425">
            <a:noAutofit/>
          </a:bodyPr>
          <a:lstStyle/>
          <a:p>
            <a:pPr>
              <a:spcBef>
                <a:spcPts val="0"/>
              </a:spcBef>
              <a:buNone/>
            </a:pPr>
            <a:r>
              <a:rPr lang="es"/>
              <a:t>El problema</a:t>
            </a:r>
          </a:p>
        </p:txBody>
      </p:sp>
      <p:pic>
        <p:nvPicPr>
          <p:cNvPr id="59" name="Shape 59"/>
          <p:cNvPicPr preferRelativeResize="0"/>
          <p:nvPr/>
        </p:nvPicPr>
        <p:blipFill>
          <a:blip r:embed="rId3">
            <a:alphaModFix/>
          </a:blip>
          <a:stretch>
            <a:fillRect/>
          </a:stretch>
        </p:blipFill>
        <p:spPr>
          <a:xfrm>
            <a:off x="1545375" y="1206731"/>
            <a:ext cx="4096060" cy="3824672"/>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139527"/>
            <a:ext cx="8229600" cy="857250"/>
          </a:xfrm>
          <a:prstGeom prst="rect">
            <a:avLst/>
          </a:prstGeom>
        </p:spPr>
        <p:txBody>
          <a:bodyPr anchorCtr="0" anchor="b" bIns="91425" lIns="91425" rIns="91425" tIns="91425">
            <a:noAutofit/>
          </a:bodyPr>
          <a:lstStyle/>
          <a:p>
            <a:pPr>
              <a:spcBef>
                <a:spcPts val="0"/>
              </a:spcBef>
              <a:buNone/>
            </a:pPr>
            <a:r>
              <a:rPr lang="es"/>
              <a:t>Solución 1: bloqueo</a:t>
            </a:r>
          </a:p>
        </p:txBody>
      </p:sp>
      <p:pic>
        <p:nvPicPr>
          <p:cNvPr id="65" name="Shape 65"/>
          <p:cNvPicPr preferRelativeResize="0"/>
          <p:nvPr/>
        </p:nvPicPr>
        <p:blipFill>
          <a:blip r:embed="rId3">
            <a:alphaModFix/>
          </a:blip>
          <a:stretch>
            <a:fillRect/>
          </a:stretch>
        </p:blipFill>
        <p:spPr>
          <a:xfrm>
            <a:off x="1933987" y="1204780"/>
            <a:ext cx="3523968" cy="3804546"/>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139527"/>
            <a:ext cx="8229600" cy="857250"/>
          </a:xfrm>
          <a:prstGeom prst="rect">
            <a:avLst/>
          </a:prstGeom>
        </p:spPr>
        <p:txBody>
          <a:bodyPr anchorCtr="0" anchor="b" bIns="91425" lIns="91425" rIns="91425" tIns="91425">
            <a:noAutofit/>
          </a:bodyPr>
          <a:lstStyle/>
          <a:p>
            <a:pPr>
              <a:spcBef>
                <a:spcPts val="0"/>
              </a:spcBef>
              <a:buNone/>
            </a:pPr>
            <a:r>
              <a:rPr lang="es"/>
              <a:t>Solución 2: mezcla (1/2)</a:t>
            </a:r>
          </a:p>
        </p:txBody>
      </p:sp>
      <p:pic>
        <p:nvPicPr>
          <p:cNvPr id="71" name="Shape 71"/>
          <p:cNvPicPr preferRelativeResize="0"/>
          <p:nvPr/>
        </p:nvPicPr>
        <p:blipFill>
          <a:blip r:embed="rId3">
            <a:alphaModFix/>
          </a:blip>
          <a:stretch>
            <a:fillRect/>
          </a:stretch>
        </p:blipFill>
        <p:spPr>
          <a:xfrm>
            <a:off x="1721012" y="1159650"/>
            <a:ext cx="3942418" cy="386048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457200" y="139527"/>
            <a:ext cx="8229600" cy="857250"/>
          </a:xfrm>
          <a:prstGeom prst="rect">
            <a:avLst/>
          </a:prstGeom>
        </p:spPr>
        <p:txBody>
          <a:bodyPr anchorCtr="0" anchor="b" bIns="91425" lIns="91425" rIns="91425" tIns="91425">
            <a:noAutofit/>
          </a:bodyPr>
          <a:lstStyle/>
          <a:p>
            <a:pPr>
              <a:spcBef>
                <a:spcPts val="0"/>
              </a:spcBef>
              <a:buNone/>
            </a:pPr>
            <a:r>
              <a:rPr lang="es"/>
              <a:t>Solución 2: mezcla (2/2)</a:t>
            </a:r>
          </a:p>
        </p:txBody>
      </p:sp>
      <p:pic>
        <p:nvPicPr>
          <p:cNvPr id="77" name="Shape 77"/>
          <p:cNvPicPr preferRelativeResize="0"/>
          <p:nvPr/>
        </p:nvPicPr>
        <p:blipFill>
          <a:blip r:embed="rId3">
            <a:alphaModFix/>
          </a:blip>
          <a:stretch>
            <a:fillRect/>
          </a:stretch>
        </p:blipFill>
        <p:spPr>
          <a:xfrm>
            <a:off x="1961887" y="1169859"/>
            <a:ext cx="3730507" cy="3850774"/>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457200" y="139527"/>
            <a:ext cx="8229600" cy="857250"/>
          </a:xfrm>
          <a:prstGeom prst="rect">
            <a:avLst/>
          </a:prstGeom>
        </p:spPr>
        <p:txBody>
          <a:bodyPr anchorCtr="0" anchor="b" bIns="91425" lIns="91425" rIns="91425" tIns="91425">
            <a:noAutofit/>
          </a:bodyPr>
          <a:lstStyle/>
          <a:p>
            <a:pPr>
              <a:spcBef>
                <a:spcPts val="0"/>
              </a:spcBef>
              <a:buNone/>
            </a:pPr>
            <a:r>
              <a:rPr lang="es"/>
              <a:t>Ramas (branch)</a:t>
            </a:r>
          </a:p>
        </p:txBody>
      </p:sp>
      <p:pic>
        <p:nvPicPr>
          <p:cNvPr id="83" name="Shape 83"/>
          <p:cNvPicPr preferRelativeResize="0"/>
          <p:nvPr/>
        </p:nvPicPr>
        <p:blipFill>
          <a:blip r:embed="rId3">
            <a:alphaModFix/>
          </a:blip>
          <a:stretch>
            <a:fillRect/>
          </a:stretch>
        </p:blipFill>
        <p:spPr>
          <a:xfrm>
            <a:off x="1247775" y="2973440"/>
            <a:ext cx="4986337" cy="2035968"/>
          </a:xfrm>
          <a:prstGeom prst="rect">
            <a:avLst/>
          </a:prstGeom>
          <a:noFill/>
          <a:ln>
            <a:noFill/>
          </a:ln>
        </p:spPr>
      </p:pic>
      <p:sp>
        <p:nvSpPr>
          <p:cNvPr id="84" name="Shape 84"/>
          <p:cNvSpPr txBox="1"/>
          <p:nvPr/>
        </p:nvSpPr>
        <p:spPr>
          <a:xfrm>
            <a:off x="599025" y="1288031"/>
            <a:ext cx="7752000" cy="1466325"/>
          </a:xfrm>
          <a:prstGeom prst="rect">
            <a:avLst/>
          </a:prstGeom>
          <a:noFill/>
          <a:ln>
            <a:noFill/>
          </a:ln>
        </p:spPr>
        <p:txBody>
          <a:bodyPr anchorCtr="0" anchor="t" bIns="91425" lIns="91425" rIns="91425" tIns="91425">
            <a:noAutofit/>
          </a:bodyPr>
          <a:lstStyle/>
          <a:p>
            <a:pPr indent="-419100" lvl="0" marL="457200">
              <a:spcBef>
                <a:spcPts val="0"/>
              </a:spcBef>
              <a:buSzPct val="100000"/>
              <a:buFont typeface="Arial"/>
              <a:buChar char="●"/>
            </a:pPr>
            <a:r>
              <a:rPr lang="es" sz="3000"/>
              <a:t>Lineas de desarrollo independientes, que comparten una línea común, si se mira suficientemente atrás en el tiempo</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