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itchFamily="2" charset="0"/>
      <p:regular r:id="rId11"/>
    </p:embeddedFont>
    <p:embeddedFont>
      <p:font typeface="Oswald" pitchFamily="2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077"/>
  </p:normalViewPr>
  <p:slideViewPr>
    <p:cSldViewPr snapToGrid="0">
      <p:cViewPr>
        <p:scale>
          <a:sx n="135" d="100"/>
          <a:sy n="135" d="100"/>
        </p:scale>
        <p:origin x="960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f95ee1a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0f95ee1a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0f95ee1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0f95ee1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0f95ee1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0f95ee1a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b764776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b764776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b764776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b764776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b7fcb6c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b7fcb6c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7fcb6c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b7fcb6c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C</a:t>
            </a:r>
            <a:r>
              <a:rPr lang="en-GB"/>
              <a:t>inema </a:t>
            </a:r>
            <a:r>
              <a:rPr lang="en-GB">
                <a:solidFill>
                  <a:srgbClr val="FF9900"/>
                </a:solidFill>
              </a:rPr>
              <a:t>A</a:t>
            </a:r>
            <a:r>
              <a:rPr lang="en-GB"/>
              <a:t>pp </a:t>
            </a:r>
            <a:r>
              <a:rPr lang="en-GB">
                <a:solidFill>
                  <a:srgbClr val="FF9900"/>
                </a:solidFill>
              </a:rPr>
              <a:t>P</a:t>
            </a:r>
            <a:r>
              <a:rPr lang="en-GB"/>
              <a:t>resentation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member: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14432417 </a:t>
            </a:r>
            <a:r>
              <a:rPr lang="en-GB" dirty="0" err="1"/>
              <a:t>Wenxuan</a:t>
            </a:r>
            <a:r>
              <a:rPr lang="en-GB" dirty="0"/>
              <a:t> Wang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24937524 Ming Zhang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14285353 </a:t>
            </a:r>
            <a:r>
              <a:rPr lang="en-US" dirty="0" err="1"/>
              <a:t>Dongqi</a:t>
            </a:r>
            <a:r>
              <a:rPr lang="en-US" dirty="0"/>
              <a:t> Han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Audience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Cinema or entertainment venue staff and managers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Individuals interested in film ticketing systems and seat reservations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Solved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u="sng"/>
              <a:t>Main problem - Ticket booking Complexity</a:t>
            </a:r>
            <a:endParaRPr b="1"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u="sng"/>
              <a:t>Solutions:</a:t>
            </a:r>
            <a:endParaRPr b="1"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Efficient film ticket booking, checking film information, availability of film ticket.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Seat selection management become easier while using the app.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better User experience.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u="sng"/>
              <a:t>Other/existing possible solutions:</a:t>
            </a:r>
            <a:endParaRPr b="1"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Traditional cinema website / APP (Complex booking process, may fill in customer information multiple times)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On-site ticket booking (May result in limited or undesirable seating, not suitable for popular movies or busy times)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Phone reservation (potential wait times, not ideal for quick reservations)</a:t>
            </a:r>
            <a:br>
              <a:rPr lang="en-GB" b="1" u="sng"/>
            </a:b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F</a:t>
            </a:r>
            <a:r>
              <a:rPr lang="en-GB"/>
              <a:t>rameworks/</a:t>
            </a:r>
            <a:r>
              <a:rPr lang="en-GB">
                <a:solidFill>
                  <a:srgbClr val="FF9900"/>
                </a:solidFill>
              </a:rPr>
              <a:t>S</a:t>
            </a:r>
            <a:r>
              <a:rPr lang="en-GB"/>
              <a:t>ervices used in </a:t>
            </a:r>
            <a:r>
              <a:rPr lang="en-GB">
                <a:solidFill>
                  <a:srgbClr val="FF9900"/>
                </a:solidFill>
              </a:rPr>
              <a:t>A</a:t>
            </a:r>
            <a:r>
              <a:rPr lang="en-GB"/>
              <a:t>pp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00" b="1"/>
              <a:t>Frameworks and Services:</a:t>
            </a:r>
            <a:endParaRPr sz="5800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Swift UI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Combine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Foundation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800" b="1"/>
              <a:t>Advantages:</a:t>
            </a:r>
            <a:endParaRPr sz="5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Declarative UI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Reactive Programming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Strong Data Handling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800" b="1"/>
              <a:t>Limitations:</a:t>
            </a:r>
            <a:endParaRPr sz="5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Steeper Learning Curve for SwiftUI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/>
              <a:t>Combine Complexity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200"/>
              <a:t>iOS Exclusive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325" y="1122529"/>
            <a:ext cx="5416448" cy="9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337" y="2226301"/>
            <a:ext cx="5357624" cy="9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5325" y="3428975"/>
            <a:ext cx="5493225" cy="13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7708850" y="1221900"/>
            <a:ext cx="1123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Model</a:t>
            </a:r>
            <a:endParaRPr sz="1800" b="1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696050" y="2335050"/>
            <a:ext cx="11772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View</a:t>
            </a:r>
            <a:endParaRPr sz="1800" b="1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644875" y="3524950"/>
            <a:ext cx="1308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ViewModel</a:t>
            </a:r>
            <a:endParaRPr sz="1800" b="1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G</a:t>
            </a:r>
            <a:r>
              <a:rPr lang="en-GB"/>
              <a:t>reatest </a:t>
            </a:r>
            <a:r>
              <a:rPr lang="en-GB">
                <a:solidFill>
                  <a:srgbClr val="FF9900"/>
                </a:solidFill>
              </a:rPr>
              <a:t>D</a:t>
            </a:r>
            <a:r>
              <a:rPr lang="en-GB"/>
              <a:t>ifficulty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15400" y="926725"/>
            <a:ext cx="3079800" cy="3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900" b="1"/>
              <a:t>Challenge:</a:t>
            </a: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900" b="1"/>
              <a:t>Synchronize seat availability in real-time across all views.</a:t>
            </a: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900" b="1"/>
              <a:t>Solution:</a:t>
            </a: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900" b="1"/>
              <a:t>Use ObservableObject to manage state.</a:t>
            </a: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900" b="1"/>
              <a:t>Implement real-time data refresh with code examples.</a:t>
            </a: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900" b="1"/>
              <a:t>Outcome:</a:t>
            </a: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900" b="1"/>
              <a:t>Increased app reliability and user satisfaction</a:t>
            </a: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9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75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542" y="82025"/>
            <a:ext cx="28857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951" y="1611226"/>
            <a:ext cx="5184751" cy="21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Compares To Others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2D Seat Selection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App easier to navigate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Quicker booking process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Easier order/ cancellation system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Iterative Product Design Cycle to achieve MVP</a:t>
            </a: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User Interactions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Competitor Analysis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Select the most critical features such as, movie selection, seat booking and user account.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Make necessary adjustments to the app based on user feedback.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263</Words>
  <Application>Microsoft Macintosh PowerPoint</Application>
  <PresentationFormat>全屏显示(16:9)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Oswald</vt:lpstr>
      <vt:lpstr>Average</vt:lpstr>
      <vt:lpstr>Roboto</vt:lpstr>
      <vt:lpstr>Arial</vt:lpstr>
      <vt:lpstr>Slate</vt:lpstr>
      <vt:lpstr>Cinema App Presentation</vt:lpstr>
      <vt:lpstr>Target Audience</vt:lpstr>
      <vt:lpstr>Problem Solved</vt:lpstr>
      <vt:lpstr>Demo</vt:lpstr>
      <vt:lpstr>Frameworks/Services used in App</vt:lpstr>
      <vt:lpstr>Greatest Difficulty</vt:lpstr>
      <vt:lpstr>Compares To Others</vt:lpstr>
      <vt:lpstr>Iterative Product Design Cycle to achieve MVP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App Presentation</dc:title>
  <cp:lastModifiedBy>Wenxuan Wang</cp:lastModifiedBy>
  <cp:revision>2</cp:revision>
  <dcterms:modified xsi:type="dcterms:W3CDTF">2024-05-13T06:03:02Z</dcterms:modified>
</cp:coreProperties>
</file>