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notesMasterIdLst>
    <p:notesMasterId r:id="rId29"/>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82" r:id="rId14"/>
    <p:sldId id="269" r:id="rId15"/>
    <p:sldId id="270" r:id="rId16"/>
    <p:sldId id="268" r:id="rId17"/>
    <p:sldId id="271" r:id="rId18"/>
    <p:sldId id="272" r:id="rId19"/>
    <p:sldId id="273" r:id="rId20"/>
    <p:sldId id="276" r:id="rId21"/>
    <p:sldId id="275" r:id="rId22"/>
    <p:sldId id="274" r:id="rId23"/>
    <p:sldId id="277" r:id="rId24"/>
    <p:sldId id="278" r:id="rId25"/>
    <p:sldId id="279" r:id="rId26"/>
    <p:sldId id="283"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D55E14-D32F-48EC-B687-9288A596A38B}" v="45" dt="2022-05-28T08:59:01.635"/>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o Aicardi" userId="32fc0522-490d-4089-9a8e-5a391f178648" providerId="ADAL" clId="{80D55E14-D32F-48EC-B687-9288A596A38B}"/>
    <pc:docChg chg="modSld">
      <pc:chgData name="Matteo Aicardi" userId="32fc0522-490d-4089-9a8e-5a391f178648" providerId="ADAL" clId="{80D55E14-D32F-48EC-B687-9288A596A38B}" dt="2022-05-28T08:59:01.635" v="18"/>
      <pc:docMkLst>
        <pc:docMk/>
      </pc:docMkLst>
      <pc:sldChg chg="addSp delSp modSp modTransition modAnim">
        <pc:chgData name="Matteo Aicardi" userId="32fc0522-490d-4089-9a8e-5a391f178648" providerId="ADAL" clId="{80D55E14-D32F-48EC-B687-9288A596A38B}" dt="2022-05-28T08:37:37.034" v="17"/>
        <pc:sldMkLst>
          <pc:docMk/>
          <pc:sldMk cId="1230293423" sldId="256"/>
        </pc:sldMkLst>
        <pc:picChg chg="add del mod">
          <ac:chgData name="Matteo Aicardi" userId="32fc0522-490d-4089-9a8e-5a391f178648" providerId="ADAL" clId="{80D55E14-D32F-48EC-B687-9288A596A38B}" dt="2022-05-28T07:34:16.763" v="1"/>
          <ac:picMkLst>
            <pc:docMk/>
            <pc:sldMk cId="1230293423" sldId="256"/>
            <ac:picMk id="4" creationId="{E063D8C1-66AC-55BF-F726-2C414D25AF0B}"/>
          </ac:picMkLst>
        </pc:picChg>
        <pc:picChg chg="add del mod">
          <ac:chgData name="Matteo Aicardi" userId="32fc0522-490d-4089-9a8e-5a391f178648" providerId="ADAL" clId="{80D55E14-D32F-48EC-B687-9288A596A38B}" dt="2022-05-28T08:10:19.650" v="3"/>
          <ac:picMkLst>
            <pc:docMk/>
            <pc:sldMk cId="1230293423" sldId="256"/>
            <ac:picMk id="5" creationId="{9E6E04DA-68BE-5F48-E470-B00339FA080E}"/>
          </ac:picMkLst>
        </pc:picChg>
      </pc:sldChg>
      <pc:sldChg chg="addSp delSp modSp modTransition modAnim">
        <pc:chgData name="Matteo Aicardi" userId="32fc0522-490d-4089-9a8e-5a391f178648" providerId="ADAL" clId="{80D55E14-D32F-48EC-B687-9288A596A38B}" dt="2022-05-28T08:59:01.635" v="18"/>
        <pc:sldMkLst>
          <pc:docMk/>
          <pc:sldMk cId="3643410886" sldId="257"/>
        </pc:sldMkLst>
        <pc:picChg chg="add del mod">
          <ac:chgData name="Matteo Aicardi" userId="32fc0522-490d-4089-9a8e-5a391f178648" providerId="ADAL" clId="{80D55E14-D32F-48EC-B687-9288A596A38B}" dt="2022-05-28T08:10:19.650" v="3"/>
          <ac:picMkLst>
            <pc:docMk/>
            <pc:sldMk cId="3643410886" sldId="257"/>
            <ac:picMk id="4" creationId="{5BFB1BB5-E0BE-B426-F58B-CF60D4E67829}"/>
          </ac:picMkLst>
        </pc:picChg>
        <pc:picChg chg="add mod">
          <ac:chgData name="Matteo Aicardi" userId="32fc0522-490d-4089-9a8e-5a391f178648" providerId="ADAL" clId="{80D55E14-D32F-48EC-B687-9288A596A38B}" dt="2022-05-28T08:59:01.635" v="18"/>
          <ac:picMkLst>
            <pc:docMk/>
            <pc:sldMk cId="3643410886" sldId="257"/>
            <ac:picMk id="4" creationId="{DD2A0334-C50F-7011-0356-E7382BC852BB}"/>
          </ac:picMkLst>
        </pc:picChg>
        <pc:picChg chg="add del mod">
          <ac:chgData name="Matteo Aicardi" userId="32fc0522-490d-4089-9a8e-5a391f178648" providerId="ADAL" clId="{80D55E14-D32F-48EC-B687-9288A596A38B}" dt="2022-05-28T08:37:37.034" v="17"/>
          <ac:picMkLst>
            <pc:docMk/>
            <pc:sldMk cId="3643410886" sldId="257"/>
            <ac:picMk id="5" creationId="{85DE7CDE-D2BD-C431-BB04-30DA622182BB}"/>
          </ac:picMkLst>
        </pc:picChg>
      </pc:sldChg>
      <pc:sldChg chg="addSp delSp modSp modTransition modAnim">
        <pc:chgData name="Matteo Aicardi" userId="32fc0522-490d-4089-9a8e-5a391f178648" providerId="ADAL" clId="{80D55E14-D32F-48EC-B687-9288A596A38B}" dt="2022-05-28T08:59:01.635" v="18"/>
        <pc:sldMkLst>
          <pc:docMk/>
          <pc:sldMk cId="471843921" sldId="258"/>
        </pc:sldMkLst>
        <pc:picChg chg="add mod">
          <ac:chgData name="Matteo Aicardi" userId="32fc0522-490d-4089-9a8e-5a391f178648" providerId="ADAL" clId="{80D55E14-D32F-48EC-B687-9288A596A38B}" dt="2022-05-28T08:59:01.635" v="18"/>
          <ac:picMkLst>
            <pc:docMk/>
            <pc:sldMk cId="471843921" sldId="258"/>
            <ac:picMk id="4" creationId="{305BE859-8CF4-4026-4068-76D158CFC9B8}"/>
          </ac:picMkLst>
        </pc:picChg>
        <pc:picChg chg="add del mod">
          <ac:chgData name="Matteo Aicardi" userId="32fc0522-490d-4089-9a8e-5a391f178648" providerId="ADAL" clId="{80D55E14-D32F-48EC-B687-9288A596A38B}" dt="2022-05-28T08:37:37.034" v="17"/>
          <ac:picMkLst>
            <pc:docMk/>
            <pc:sldMk cId="471843921" sldId="258"/>
            <ac:picMk id="4" creationId="{3826665A-7004-AC18-332F-187096895949}"/>
          </ac:picMkLst>
        </pc:picChg>
      </pc:sldChg>
      <pc:sldChg chg="addSp delSp modSp modTransition modAnim">
        <pc:chgData name="Matteo Aicardi" userId="32fc0522-490d-4089-9a8e-5a391f178648" providerId="ADAL" clId="{80D55E14-D32F-48EC-B687-9288A596A38B}" dt="2022-05-28T08:59:01.635" v="18"/>
        <pc:sldMkLst>
          <pc:docMk/>
          <pc:sldMk cId="686159844" sldId="259"/>
        </pc:sldMkLst>
        <pc:picChg chg="add del mod">
          <ac:chgData name="Matteo Aicardi" userId="32fc0522-490d-4089-9a8e-5a391f178648" providerId="ADAL" clId="{80D55E14-D32F-48EC-B687-9288A596A38B}" dt="2022-05-28T08:37:37.034" v="17"/>
          <ac:picMkLst>
            <pc:docMk/>
            <pc:sldMk cId="686159844" sldId="259"/>
            <ac:picMk id="4" creationId="{16798E13-A582-760F-866D-C68CED0A9AE0}"/>
          </ac:picMkLst>
        </pc:picChg>
        <pc:picChg chg="add mod">
          <ac:chgData name="Matteo Aicardi" userId="32fc0522-490d-4089-9a8e-5a391f178648" providerId="ADAL" clId="{80D55E14-D32F-48EC-B687-9288A596A38B}" dt="2022-05-28T08:59:01.635" v="18"/>
          <ac:picMkLst>
            <pc:docMk/>
            <pc:sldMk cId="686159844" sldId="259"/>
            <ac:picMk id="4" creationId="{8E9439FB-D279-CBBB-0477-E44CC0C4C9C2}"/>
          </ac:picMkLst>
        </pc:picChg>
      </pc:sldChg>
      <pc:sldChg chg="addSp delSp modSp modTransition modAnim">
        <pc:chgData name="Matteo Aicardi" userId="32fc0522-490d-4089-9a8e-5a391f178648" providerId="ADAL" clId="{80D55E14-D32F-48EC-B687-9288A596A38B}" dt="2022-05-28T08:59:01.635" v="18"/>
        <pc:sldMkLst>
          <pc:docMk/>
          <pc:sldMk cId="17656049" sldId="260"/>
        </pc:sldMkLst>
        <pc:picChg chg="add mod">
          <ac:chgData name="Matteo Aicardi" userId="32fc0522-490d-4089-9a8e-5a391f178648" providerId="ADAL" clId="{80D55E14-D32F-48EC-B687-9288A596A38B}" dt="2022-05-28T08:59:01.635" v="18"/>
          <ac:picMkLst>
            <pc:docMk/>
            <pc:sldMk cId="17656049" sldId="260"/>
            <ac:picMk id="2" creationId="{73C0E5EE-5E3D-B87E-157F-BCA6F2F4E145}"/>
          </ac:picMkLst>
        </pc:picChg>
        <pc:picChg chg="add del mod">
          <ac:chgData name="Matteo Aicardi" userId="32fc0522-490d-4089-9a8e-5a391f178648" providerId="ADAL" clId="{80D55E14-D32F-48EC-B687-9288A596A38B}" dt="2022-05-28T08:37:37.034" v="17"/>
          <ac:picMkLst>
            <pc:docMk/>
            <pc:sldMk cId="17656049" sldId="260"/>
            <ac:picMk id="2" creationId="{89711FAF-6F37-91E7-3ADC-B823DA75989F}"/>
          </ac:picMkLst>
        </pc:picChg>
      </pc:sldChg>
      <pc:sldChg chg="addSp delSp modSp modTransition modAnim">
        <pc:chgData name="Matteo Aicardi" userId="32fc0522-490d-4089-9a8e-5a391f178648" providerId="ADAL" clId="{80D55E14-D32F-48EC-B687-9288A596A38B}" dt="2022-05-28T08:59:01.635" v="18"/>
        <pc:sldMkLst>
          <pc:docMk/>
          <pc:sldMk cId="111312766" sldId="261"/>
        </pc:sldMkLst>
        <pc:picChg chg="add del mod">
          <ac:chgData name="Matteo Aicardi" userId="32fc0522-490d-4089-9a8e-5a391f178648" providerId="ADAL" clId="{80D55E14-D32F-48EC-B687-9288A596A38B}" dt="2022-05-28T08:37:37.034" v="17"/>
          <ac:picMkLst>
            <pc:docMk/>
            <pc:sldMk cId="111312766" sldId="261"/>
            <ac:picMk id="4" creationId="{8912CBD9-74E7-1254-6CC3-A9BB0EF8CB57}"/>
          </ac:picMkLst>
        </pc:picChg>
        <pc:picChg chg="add mod">
          <ac:chgData name="Matteo Aicardi" userId="32fc0522-490d-4089-9a8e-5a391f178648" providerId="ADAL" clId="{80D55E14-D32F-48EC-B687-9288A596A38B}" dt="2022-05-28T08:59:01.635" v="18"/>
          <ac:picMkLst>
            <pc:docMk/>
            <pc:sldMk cId="111312766" sldId="261"/>
            <ac:picMk id="4" creationId="{B752A053-0D5F-8394-5CFA-B3706354757D}"/>
          </ac:picMkLst>
        </pc:picChg>
      </pc:sldChg>
      <pc:sldChg chg="addSp delSp modSp modTransition modAnim">
        <pc:chgData name="Matteo Aicardi" userId="32fc0522-490d-4089-9a8e-5a391f178648" providerId="ADAL" clId="{80D55E14-D32F-48EC-B687-9288A596A38B}" dt="2022-05-28T08:59:01.635" v="18"/>
        <pc:sldMkLst>
          <pc:docMk/>
          <pc:sldMk cId="3165816894" sldId="262"/>
        </pc:sldMkLst>
        <pc:picChg chg="add mod">
          <ac:chgData name="Matteo Aicardi" userId="32fc0522-490d-4089-9a8e-5a391f178648" providerId="ADAL" clId="{80D55E14-D32F-48EC-B687-9288A596A38B}" dt="2022-05-28T08:59:01.635" v="18"/>
          <ac:picMkLst>
            <pc:docMk/>
            <pc:sldMk cId="3165816894" sldId="262"/>
            <ac:picMk id="2" creationId="{14480A36-4EE4-A81D-BEA6-C6B84801480E}"/>
          </ac:picMkLst>
        </pc:picChg>
        <pc:picChg chg="add del mod">
          <ac:chgData name="Matteo Aicardi" userId="32fc0522-490d-4089-9a8e-5a391f178648" providerId="ADAL" clId="{80D55E14-D32F-48EC-B687-9288A596A38B}" dt="2022-05-28T08:37:37.034" v="17"/>
          <ac:picMkLst>
            <pc:docMk/>
            <pc:sldMk cId="3165816894" sldId="262"/>
            <ac:picMk id="2" creationId="{93386F9D-9C72-5B98-DD29-6508DFA2C323}"/>
          </ac:picMkLst>
        </pc:picChg>
      </pc:sldChg>
      <pc:sldChg chg="addSp delSp modSp modTransition modAnim">
        <pc:chgData name="Matteo Aicardi" userId="32fc0522-490d-4089-9a8e-5a391f178648" providerId="ADAL" clId="{80D55E14-D32F-48EC-B687-9288A596A38B}" dt="2022-05-28T08:59:01.635" v="18"/>
        <pc:sldMkLst>
          <pc:docMk/>
          <pc:sldMk cId="2510556663" sldId="263"/>
        </pc:sldMkLst>
        <pc:picChg chg="add mod">
          <ac:chgData name="Matteo Aicardi" userId="32fc0522-490d-4089-9a8e-5a391f178648" providerId="ADAL" clId="{80D55E14-D32F-48EC-B687-9288A596A38B}" dt="2022-05-28T08:59:01.635" v="18"/>
          <ac:picMkLst>
            <pc:docMk/>
            <pc:sldMk cId="2510556663" sldId="263"/>
            <ac:picMk id="4" creationId="{AD684727-476C-D513-364B-1158DDCEDEDE}"/>
          </ac:picMkLst>
        </pc:picChg>
        <pc:picChg chg="add del mod">
          <ac:chgData name="Matteo Aicardi" userId="32fc0522-490d-4089-9a8e-5a391f178648" providerId="ADAL" clId="{80D55E14-D32F-48EC-B687-9288A596A38B}" dt="2022-05-28T08:37:37.034" v="17"/>
          <ac:picMkLst>
            <pc:docMk/>
            <pc:sldMk cId="2510556663" sldId="263"/>
            <ac:picMk id="4" creationId="{EBA0134F-C6C3-33C2-13EC-6834CD2DE176}"/>
          </ac:picMkLst>
        </pc:picChg>
      </pc:sldChg>
      <pc:sldChg chg="addSp delSp modSp modTransition modAnim">
        <pc:chgData name="Matteo Aicardi" userId="32fc0522-490d-4089-9a8e-5a391f178648" providerId="ADAL" clId="{80D55E14-D32F-48EC-B687-9288A596A38B}" dt="2022-05-28T08:59:01.635" v="18"/>
        <pc:sldMkLst>
          <pc:docMk/>
          <pc:sldMk cId="1570269544" sldId="264"/>
        </pc:sldMkLst>
        <pc:picChg chg="add del mod">
          <ac:chgData name="Matteo Aicardi" userId="32fc0522-490d-4089-9a8e-5a391f178648" providerId="ADAL" clId="{80D55E14-D32F-48EC-B687-9288A596A38B}" dt="2022-05-28T08:37:37.034" v="17"/>
          <ac:picMkLst>
            <pc:docMk/>
            <pc:sldMk cId="1570269544" sldId="264"/>
            <ac:picMk id="4" creationId="{3177B70E-97C8-E4D4-5874-3E536DE5C7B4}"/>
          </ac:picMkLst>
        </pc:picChg>
        <pc:picChg chg="add mod">
          <ac:chgData name="Matteo Aicardi" userId="32fc0522-490d-4089-9a8e-5a391f178648" providerId="ADAL" clId="{80D55E14-D32F-48EC-B687-9288A596A38B}" dt="2022-05-28T08:59:01.635" v="18"/>
          <ac:picMkLst>
            <pc:docMk/>
            <pc:sldMk cId="1570269544" sldId="264"/>
            <ac:picMk id="4" creationId="{E35CB3FA-BD65-5194-8FAA-BE67B8E2479C}"/>
          </ac:picMkLst>
        </pc:picChg>
      </pc:sldChg>
      <pc:sldChg chg="addSp delSp modSp modTransition modAnim">
        <pc:chgData name="Matteo Aicardi" userId="32fc0522-490d-4089-9a8e-5a391f178648" providerId="ADAL" clId="{80D55E14-D32F-48EC-B687-9288A596A38B}" dt="2022-05-28T08:59:01.635" v="18"/>
        <pc:sldMkLst>
          <pc:docMk/>
          <pc:sldMk cId="73079602" sldId="265"/>
        </pc:sldMkLst>
        <pc:picChg chg="add mod">
          <ac:chgData name="Matteo Aicardi" userId="32fc0522-490d-4089-9a8e-5a391f178648" providerId="ADAL" clId="{80D55E14-D32F-48EC-B687-9288A596A38B}" dt="2022-05-28T08:59:01.635" v="18"/>
          <ac:picMkLst>
            <pc:docMk/>
            <pc:sldMk cId="73079602" sldId="265"/>
            <ac:picMk id="3" creationId="{C2A67355-AF07-6884-B5CC-5B5BC09362A4}"/>
          </ac:picMkLst>
        </pc:picChg>
        <pc:picChg chg="add del mod">
          <ac:chgData name="Matteo Aicardi" userId="32fc0522-490d-4089-9a8e-5a391f178648" providerId="ADAL" clId="{80D55E14-D32F-48EC-B687-9288A596A38B}" dt="2022-05-28T08:22:59.177" v="5"/>
          <ac:picMkLst>
            <pc:docMk/>
            <pc:sldMk cId="73079602" sldId="265"/>
            <ac:picMk id="3" creationId="{D8CC6021-D8E1-1B1A-0037-7185CA8BF6FD}"/>
          </ac:picMkLst>
        </pc:picChg>
        <pc:picChg chg="add del mod">
          <ac:chgData name="Matteo Aicardi" userId="32fc0522-490d-4089-9a8e-5a391f178648" providerId="ADAL" clId="{80D55E14-D32F-48EC-B687-9288A596A38B}" dt="2022-05-28T08:37:37.034" v="17"/>
          <ac:picMkLst>
            <pc:docMk/>
            <pc:sldMk cId="73079602" sldId="265"/>
            <ac:picMk id="4" creationId="{D9FD95D7-C060-15CD-2AE5-4675694560AA}"/>
          </ac:picMkLst>
        </pc:picChg>
      </pc:sldChg>
      <pc:sldChg chg="addSp delSp modSp modTransition modAnim">
        <pc:chgData name="Matteo Aicardi" userId="32fc0522-490d-4089-9a8e-5a391f178648" providerId="ADAL" clId="{80D55E14-D32F-48EC-B687-9288A596A38B}" dt="2022-05-28T08:59:01.635" v="18"/>
        <pc:sldMkLst>
          <pc:docMk/>
          <pc:sldMk cId="1252741130" sldId="266"/>
        </pc:sldMkLst>
        <pc:picChg chg="add mod">
          <ac:chgData name="Matteo Aicardi" userId="32fc0522-490d-4089-9a8e-5a391f178648" providerId="ADAL" clId="{80D55E14-D32F-48EC-B687-9288A596A38B}" dt="2022-05-28T08:59:01.635" v="18"/>
          <ac:picMkLst>
            <pc:docMk/>
            <pc:sldMk cId="1252741130" sldId="266"/>
            <ac:picMk id="4" creationId="{141E0B38-EA16-B249-67B6-93D6BE639EC9}"/>
          </ac:picMkLst>
        </pc:picChg>
        <pc:picChg chg="add del mod">
          <ac:chgData name="Matteo Aicardi" userId="32fc0522-490d-4089-9a8e-5a391f178648" providerId="ADAL" clId="{80D55E14-D32F-48EC-B687-9288A596A38B}" dt="2022-05-28T08:25:14.864" v="7"/>
          <ac:picMkLst>
            <pc:docMk/>
            <pc:sldMk cId="1252741130" sldId="266"/>
            <ac:picMk id="4" creationId="{85E87E9C-58D5-8D28-4E63-E11B14165402}"/>
          </ac:picMkLst>
        </pc:picChg>
        <pc:picChg chg="add del mod">
          <ac:chgData name="Matteo Aicardi" userId="32fc0522-490d-4089-9a8e-5a391f178648" providerId="ADAL" clId="{80D55E14-D32F-48EC-B687-9288A596A38B}" dt="2022-05-28T08:25:39.565" v="9"/>
          <ac:picMkLst>
            <pc:docMk/>
            <pc:sldMk cId="1252741130" sldId="266"/>
            <ac:picMk id="6" creationId="{3704939C-9D45-113D-CDBB-15249E58E017}"/>
          </ac:picMkLst>
        </pc:picChg>
        <pc:picChg chg="add del mod">
          <ac:chgData name="Matteo Aicardi" userId="32fc0522-490d-4089-9a8e-5a391f178648" providerId="ADAL" clId="{80D55E14-D32F-48EC-B687-9288A596A38B}" dt="2022-05-28T08:28:13.552" v="11"/>
          <ac:picMkLst>
            <pc:docMk/>
            <pc:sldMk cId="1252741130" sldId="266"/>
            <ac:picMk id="7" creationId="{CA0C49DB-09D8-4F58-9617-95DA59E11779}"/>
          </ac:picMkLst>
        </pc:picChg>
        <pc:picChg chg="add del mod">
          <ac:chgData name="Matteo Aicardi" userId="32fc0522-490d-4089-9a8e-5a391f178648" providerId="ADAL" clId="{80D55E14-D32F-48EC-B687-9288A596A38B}" dt="2022-05-28T08:28:30.519" v="13"/>
          <ac:picMkLst>
            <pc:docMk/>
            <pc:sldMk cId="1252741130" sldId="266"/>
            <ac:picMk id="8" creationId="{28018A1D-32DC-55F8-25D4-3D33C7E88804}"/>
          </ac:picMkLst>
        </pc:picChg>
        <pc:picChg chg="add del mod">
          <ac:chgData name="Matteo Aicardi" userId="32fc0522-490d-4089-9a8e-5a391f178648" providerId="ADAL" clId="{80D55E14-D32F-48EC-B687-9288A596A38B}" dt="2022-05-28T08:30:22.388" v="15"/>
          <ac:picMkLst>
            <pc:docMk/>
            <pc:sldMk cId="1252741130" sldId="266"/>
            <ac:picMk id="9" creationId="{ECF1B043-6E79-4EA0-7719-1BBA275E724D}"/>
          </ac:picMkLst>
        </pc:picChg>
        <pc:picChg chg="add del mod">
          <ac:chgData name="Matteo Aicardi" userId="32fc0522-490d-4089-9a8e-5a391f178648" providerId="ADAL" clId="{80D55E14-D32F-48EC-B687-9288A596A38B}" dt="2022-05-28T08:37:37.034" v="17"/>
          <ac:picMkLst>
            <pc:docMk/>
            <pc:sldMk cId="1252741130" sldId="266"/>
            <ac:picMk id="11" creationId="{A2F5663F-914A-3EE9-CD61-EA7ACE04E8A5}"/>
          </ac:picMkLst>
        </pc:picChg>
      </pc:sldChg>
      <pc:sldChg chg="addSp modSp modTransition">
        <pc:chgData name="Matteo Aicardi" userId="32fc0522-490d-4089-9a8e-5a391f178648" providerId="ADAL" clId="{80D55E14-D32F-48EC-B687-9288A596A38B}" dt="2022-05-28T08:59:01.635" v="18"/>
        <pc:sldMkLst>
          <pc:docMk/>
          <pc:sldMk cId="466736756" sldId="267"/>
        </pc:sldMkLst>
        <pc:picChg chg="add mod">
          <ac:chgData name="Matteo Aicardi" userId="32fc0522-490d-4089-9a8e-5a391f178648" providerId="ADAL" clId="{80D55E14-D32F-48EC-B687-9288A596A38B}" dt="2022-05-28T08:59:01.635" v="18"/>
          <ac:picMkLst>
            <pc:docMk/>
            <pc:sldMk cId="466736756" sldId="267"/>
            <ac:picMk id="4" creationId="{B4A6B653-A921-A952-E687-AAAB13B375B1}"/>
          </ac:picMkLst>
        </pc:picChg>
      </pc:sldChg>
      <pc:sldChg chg="modTransition">
        <pc:chgData name="Matteo Aicardi" userId="32fc0522-490d-4089-9a8e-5a391f178648" providerId="ADAL" clId="{80D55E14-D32F-48EC-B687-9288A596A38B}" dt="2022-05-28T08:37:37.034" v="17"/>
        <pc:sldMkLst>
          <pc:docMk/>
          <pc:sldMk cId="282042187" sldId="268"/>
        </pc:sldMkLst>
      </pc:sldChg>
      <pc:sldChg chg="addSp modSp modTransition">
        <pc:chgData name="Matteo Aicardi" userId="32fc0522-490d-4089-9a8e-5a391f178648" providerId="ADAL" clId="{80D55E14-D32F-48EC-B687-9288A596A38B}" dt="2022-05-28T08:59:01.635" v="18"/>
        <pc:sldMkLst>
          <pc:docMk/>
          <pc:sldMk cId="1609373167" sldId="269"/>
        </pc:sldMkLst>
        <pc:picChg chg="add mod">
          <ac:chgData name="Matteo Aicardi" userId="32fc0522-490d-4089-9a8e-5a391f178648" providerId="ADAL" clId="{80D55E14-D32F-48EC-B687-9288A596A38B}" dt="2022-05-28T08:59:01.635" v="18"/>
          <ac:picMkLst>
            <pc:docMk/>
            <pc:sldMk cId="1609373167" sldId="269"/>
            <ac:picMk id="4" creationId="{F054A2EE-23AC-05AE-C34A-79D50D71519C}"/>
          </ac:picMkLst>
        </pc:picChg>
      </pc:sldChg>
      <pc:sldChg chg="modTransition">
        <pc:chgData name="Matteo Aicardi" userId="32fc0522-490d-4089-9a8e-5a391f178648" providerId="ADAL" clId="{80D55E14-D32F-48EC-B687-9288A596A38B}" dt="2022-05-28T08:37:37.034" v="17"/>
        <pc:sldMkLst>
          <pc:docMk/>
          <pc:sldMk cId="126592996" sldId="270"/>
        </pc:sldMkLst>
      </pc:sldChg>
      <pc:sldChg chg="modTransition">
        <pc:chgData name="Matteo Aicardi" userId="32fc0522-490d-4089-9a8e-5a391f178648" providerId="ADAL" clId="{80D55E14-D32F-48EC-B687-9288A596A38B}" dt="2022-05-28T08:37:37.034" v="17"/>
        <pc:sldMkLst>
          <pc:docMk/>
          <pc:sldMk cId="1007965415" sldId="271"/>
        </pc:sldMkLst>
      </pc:sldChg>
      <pc:sldChg chg="modTransition">
        <pc:chgData name="Matteo Aicardi" userId="32fc0522-490d-4089-9a8e-5a391f178648" providerId="ADAL" clId="{80D55E14-D32F-48EC-B687-9288A596A38B}" dt="2022-05-28T08:37:37.034" v="17"/>
        <pc:sldMkLst>
          <pc:docMk/>
          <pc:sldMk cId="33191836" sldId="272"/>
        </pc:sldMkLst>
      </pc:sldChg>
      <pc:sldChg chg="modTransition">
        <pc:chgData name="Matteo Aicardi" userId="32fc0522-490d-4089-9a8e-5a391f178648" providerId="ADAL" clId="{80D55E14-D32F-48EC-B687-9288A596A38B}" dt="2022-05-28T08:37:37.034" v="17"/>
        <pc:sldMkLst>
          <pc:docMk/>
          <pc:sldMk cId="1624343008" sldId="273"/>
        </pc:sldMkLst>
      </pc:sldChg>
      <pc:sldChg chg="modTransition">
        <pc:chgData name="Matteo Aicardi" userId="32fc0522-490d-4089-9a8e-5a391f178648" providerId="ADAL" clId="{80D55E14-D32F-48EC-B687-9288A596A38B}" dt="2022-05-28T08:37:37.034" v="17"/>
        <pc:sldMkLst>
          <pc:docMk/>
          <pc:sldMk cId="481379664" sldId="274"/>
        </pc:sldMkLst>
      </pc:sldChg>
      <pc:sldChg chg="modTransition">
        <pc:chgData name="Matteo Aicardi" userId="32fc0522-490d-4089-9a8e-5a391f178648" providerId="ADAL" clId="{80D55E14-D32F-48EC-B687-9288A596A38B}" dt="2022-05-28T08:37:37.034" v="17"/>
        <pc:sldMkLst>
          <pc:docMk/>
          <pc:sldMk cId="4130227037" sldId="275"/>
        </pc:sldMkLst>
      </pc:sldChg>
      <pc:sldChg chg="modTransition">
        <pc:chgData name="Matteo Aicardi" userId="32fc0522-490d-4089-9a8e-5a391f178648" providerId="ADAL" clId="{80D55E14-D32F-48EC-B687-9288A596A38B}" dt="2022-05-28T08:37:37.034" v="17"/>
        <pc:sldMkLst>
          <pc:docMk/>
          <pc:sldMk cId="2967517283" sldId="276"/>
        </pc:sldMkLst>
      </pc:sldChg>
      <pc:sldChg chg="modTransition">
        <pc:chgData name="Matteo Aicardi" userId="32fc0522-490d-4089-9a8e-5a391f178648" providerId="ADAL" clId="{80D55E14-D32F-48EC-B687-9288A596A38B}" dt="2022-05-28T08:37:37.034" v="17"/>
        <pc:sldMkLst>
          <pc:docMk/>
          <pc:sldMk cId="2172013784" sldId="277"/>
        </pc:sldMkLst>
      </pc:sldChg>
      <pc:sldChg chg="modTransition">
        <pc:chgData name="Matteo Aicardi" userId="32fc0522-490d-4089-9a8e-5a391f178648" providerId="ADAL" clId="{80D55E14-D32F-48EC-B687-9288A596A38B}" dt="2022-05-28T08:37:37.034" v="17"/>
        <pc:sldMkLst>
          <pc:docMk/>
          <pc:sldMk cId="521889192" sldId="278"/>
        </pc:sldMkLst>
      </pc:sldChg>
      <pc:sldChg chg="modTransition">
        <pc:chgData name="Matteo Aicardi" userId="32fc0522-490d-4089-9a8e-5a391f178648" providerId="ADAL" clId="{80D55E14-D32F-48EC-B687-9288A596A38B}" dt="2022-05-28T08:37:37.034" v="17"/>
        <pc:sldMkLst>
          <pc:docMk/>
          <pc:sldMk cId="4199892817" sldId="279"/>
        </pc:sldMkLst>
      </pc:sldChg>
      <pc:sldChg chg="modTransition">
        <pc:chgData name="Matteo Aicardi" userId="32fc0522-490d-4089-9a8e-5a391f178648" providerId="ADAL" clId="{80D55E14-D32F-48EC-B687-9288A596A38B}" dt="2022-05-28T08:37:37.034" v="17"/>
        <pc:sldMkLst>
          <pc:docMk/>
          <pc:sldMk cId="1170226217" sldId="281"/>
        </pc:sldMkLst>
      </pc:sldChg>
      <pc:sldChg chg="addSp modSp modTransition">
        <pc:chgData name="Matteo Aicardi" userId="32fc0522-490d-4089-9a8e-5a391f178648" providerId="ADAL" clId="{80D55E14-D32F-48EC-B687-9288A596A38B}" dt="2022-05-28T08:59:01.635" v="18"/>
        <pc:sldMkLst>
          <pc:docMk/>
          <pc:sldMk cId="2147143442" sldId="282"/>
        </pc:sldMkLst>
        <pc:picChg chg="add mod">
          <ac:chgData name="Matteo Aicardi" userId="32fc0522-490d-4089-9a8e-5a391f178648" providerId="ADAL" clId="{80D55E14-D32F-48EC-B687-9288A596A38B}" dt="2022-05-28T08:59:01.635" v="18"/>
          <ac:picMkLst>
            <pc:docMk/>
            <pc:sldMk cId="2147143442" sldId="282"/>
            <ac:picMk id="3" creationId="{F46F2A91-9BEC-EE59-0A32-73C948FA10BB}"/>
          </ac:picMkLst>
        </pc:picChg>
      </pc:sldChg>
      <pc:sldChg chg="modTransition">
        <pc:chgData name="Matteo Aicardi" userId="32fc0522-490d-4089-9a8e-5a391f178648" providerId="ADAL" clId="{80D55E14-D32F-48EC-B687-9288A596A38B}" dt="2022-05-28T08:37:37.034" v="17"/>
        <pc:sldMkLst>
          <pc:docMk/>
          <pc:sldMk cId="1264347998" sldId="283"/>
        </pc:sldMkLst>
      </pc:sldChg>
    </pc:docChg>
  </pc:docChgLst>
  <pc:docChgLst>
    <pc:chgData name="Michele Aicardi" userId="ee021a95-7690-4059-a384-cc469b3311e1" providerId="ADAL" clId="{46A45BC6-1A06-479D-BB6E-CB2EE6BC6C20}"/>
    <pc:docChg chg="undo redo custSel modSld">
      <pc:chgData name="Michele Aicardi" userId="ee021a95-7690-4059-a384-cc469b3311e1" providerId="ADAL" clId="{46A45BC6-1A06-479D-BB6E-CB2EE6BC6C20}" dt="2022-05-16T18:19:11.946" v="1075" actId="20577"/>
      <pc:docMkLst>
        <pc:docMk/>
      </pc:docMkLst>
      <pc:sldChg chg="modSp mod">
        <pc:chgData name="Michele Aicardi" userId="ee021a95-7690-4059-a384-cc469b3311e1" providerId="ADAL" clId="{46A45BC6-1A06-479D-BB6E-CB2EE6BC6C20}" dt="2022-05-16T17:07:45.576" v="1" actId="255"/>
        <pc:sldMkLst>
          <pc:docMk/>
          <pc:sldMk cId="3643410886" sldId="257"/>
        </pc:sldMkLst>
        <pc:spChg chg="mod">
          <ac:chgData name="Michele Aicardi" userId="ee021a95-7690-4059-a384-cc469b3311e1" providerId="ADAL" clId="{46A45BC6-1A06-479D-BB6E-CB2EE6BC6C20}" dt="2022-05-16T17:07:45.576" v="1" actId="255"/>
          <ac:spMkLst>
            <pc:docMk/>
            <pc:sldMk cId="3643410886" sldId="257"/>
            <ac:spMk id="3" creationId="{1A990CBF-50A9-44D0-546C-31997B9E7A5A}"/>
          </ac:spMkLst>
        </pc:spChg>
      </pc:sldChg>
      <pc:sldChg chg="modSp mod">
        <pc:chgData name="Michele Aicardi" userId="ee021a95-7690-4059-a384-cc469b3311e1" providerId="ADAL" clId="{46A45BC6-1A06-479D-BB6E-CB2EE6BC6C20}" dt="2022-05-16T17:34:17.928" v="557" actId="1076"/>
        <pc:sldMkLst>
          <pc:docMk/>
          <pc:sldMk cId="471843921" sldId="258"/>
        </pc:sldMkLst>
        <pc:spChg chg="mod">
          <ac:chgData name="Michele Aicardi" userId="ee021a95-7690-4059-a384-cc469b3311e1" providerId="ADAL" clId="{46A45BC6-1A06-479D-BB6E-CB2EE6BC6C20}" dt="2022-05-16T17:33:55.422" v="555" actId="1076"/>
          <ac:spMkLst>
            <pc:docMk/>
            <pc:sldMk cId="471843921" sldId="258"/>
            <ac:spMk id="2" creationId="{58002C2A-CA7C-F50E-8C07-0C9413624004}"/>
          </ac:spMkLst>
        </pc:spChg>
        <pc:spChg chg="mod">
          <ac:chgData name="Michele Aicardi" userId="ee021a95-7690-4059-a384-cc469b3311e1" providerId="ADAL" clId="{46A45BC6-1A06-479D-BB6E-CB2EE6BC6C20}" dt="2022-05-16T17:34:17.928" v="557" actId="1076"/>
          <ac:spMkLst>
            <pc:docMk/>
            <pc:sldMk cId="471843921" sldId="258"/>
            <ac:spMk id="3" creationId="{36C01D68-0DE9-1953-7E88-8FB8EEA2A2B3}"/>
          </ac:spMkLst>
        </pc:spChg>
      </pc:sldChg>
      <pc:sldChg chg="modSp mod">
        <pc:chgData name="Michele Aicardi" userId="ee021a95-7690-4059-a384-cc469b3311e1" providerId="ADAL" clId="{46A45BC6-1A06-479D-BB6E-CB2EE6BC6C20}" dt="2022-05-16T17:45:29.646" v="588" actId="1076"/>
        <pc:sldMkLst>
          <pc:docMk/>
          <pc:sldMk cId="686159844" sldId="259"/>
        </pc:sldMkLst>
        <pc:spChg chg="mod">
          <ac:chgData name="Michele Aicardi" userId="ee021a95-7690-4059-a384-cc469b3311e1" providerId="ADAL" clId="{46A45BC6-1A06-479D-BB6E-CB2EE6BC6C20}" dt="2022-05-16T17:45:29.646" v="588" actId="1076"/>
          <ac:spMkLst>
            <pc:docMk/>
            <pc:sldMk cId="686159844" sldId="259"/>
            <ac:spMk id="3" creationId="{6DBCBA48-F25A-F70C-CAE2-95C8B17F8B21}"/>
          </ac:spMkLst>
        </pc:spChg>
      </pc:sldChg>
      <pc:sldChg chg="modSp mod">
        <pc:chgData name="Michele Aicardi" userId="ee021a95-7690-4059-a384-cc469b3311e1" providerId="ADAL" clId="{46A45BC6-1A06-479D-BB6E-CB2EE6BC6C20}" dt="2022-05-16T17:51:14.941" v="645" actId="20577"/>
        <pc:sldMkLst>
          <pc:docMk/>
          <pc:sldMk cId="17656049" sldId="260"/>
        </pc:sldMkLst>
        <pc:spChg chg="mod">
          <ac:chgData name="Michele Aicardi" userId="ee021a95-7690-4059-a384-cc469b3311e1" providerId="ADAL" clId="{46A45BC6-1A06-479D-BB6E-CB2EE6BC6C20}" dt="2022-05-16T17:51:14.941" v="645" actId="20577"/>
          <ac:spMkLst>
            <pc:docMk/>
            <pc:sldMk cId="17656049" sldId="260"/>
            <ac:spMk id="3" creationId="{8206BB29-432F-B20C-76EC-8A0AB5BC2D62}"/>
          </ac:spMkLst>
        </pc:spChg>
      </pc:sldChg>
      <pc:sldChg chg="modSp mod">
        <pc:chgData name="Michele Aicardi" userId="ee021a95-7690-4059-a384-cc469b3311e1" providerId="ADAL" clId="{46A45BC6-1A06-479D-BB6E-CB2EE6BC6C20}" dt="2022-05-16T17:54:41.174" v="707" actId="20577"/>
        <pc:sldMkLst>
          <pc:docMk/>
          <pc:sldMk cId="111312766" sldId="261"/>
        </pc:sldMkLst>
        <pc:spChg chg="mod">
          <ac:chgData name="Michele Aicardi" userId="ee021a95-7690-4059-a384-cc469b3311e1" providerId="ADAL" clId="{46A45BC6-1A06-479D-BB6E-CB2EE6BC6C20}" dt="2022-05-16T17:54:41.174" v="707" actId="20577"/>
          <ac:spMkLst>
            <pc:docMk/>
            <pc:sldMk cId="111312766" sldId="261"/>
            <ac:spMk id="3" creationId="{BB1EB51C-E5D5-3D90-B92B-FE86E7830DC5}"/>
          </ac:spMkLst>
        </pc:spChg>
      </pc:sldChg>
      <pc:sldChg chg="modSp">
        <pc:chgData name="Michele Aicardi" userId="ee021a95-7690-4059-a384-cc469b3311e1" providerId="ADAL" clId="{46A45BC6-1A06-479D-BB6E-CB2EE6BC6C20}" dt="2022-05-16T17:54:21.431" v="703" actId="20577"/>
        <pc:sldMkLst>
          <pc:docMk/>
          <pc:sldMk cId="3165816894" sldId="262"/>
        </pc:sldMkLst>
        <pc:graphicFrameChg chg="mod">
          <ac:chgData name="Michele Aicardi" userId="ee021a95-7690-4059-a384-cc469b3311e1" providerId="ADAL" clId="{46A45BC6-1A06-479D-BB6E-CB2EE6BC6C20}" dt="2022-05-16T17:54:21.431" v="703" actId="20577"/>
          <ac:graphicFrameMkLst>
            <pc:docMk/>
            <pc:sldMk cId="3165816894" sldId="262"/>
            <ac:graphicFrameMk id="12" creationId="{D4E05812-3113-E98A-72B3-C925539AD91F}"/>
          </ac:graphicFrameMkLst>
        </pc:graphicFrameChg>
      </pc:sldChg>
      <pc:sldChg chg="modSp mod">
        <pc:chgData name="Michele Aicardi" userId="ee021a95-7690-4059-a384-cc469b3311e1" providerId="ADAL" clId="{46A45BC6-1A06-479D-BB6E-CB2EE6BC6C20}" dt="2022-05-16T17:39:02.281" v="582" actId="20577"/>
        <pc:sldMkLst>
          <pc:docMk/>
          <pc:sldMk cId="2510556663" sldId="263"/>
        </pc:sldMkLst>
        <pc:spChg chg="mod">
          <ac:chgData name="Michele Aicardi" userId="ee021a95-7690-4059-a384-cc469b3311e1" providerId="ADAL" clId="{46A45BC6-1A06-479D-BB6E-CB2EE6BC6C20}" dt="2022-05-16T17:39:02.281" v="582" actId="20577"/>
          <ac:spMkLst>
            <pc:docMk/>
            <pc:sldMk cId="2510556663" sldId="263"/>
            <ac:spMk id="3" creationId="{C8DECEF6-94B0-7266-714B-8DB09E327E9C}"/>
          </ac:spMkLst>
        </pc:spChg>
      </pc:sldChg>
      <pc:sldChg chg="addSp delSp modSp mod">
        <pc:chgData name="Michele Aicardi" userId="ee021a95-7690-4059-a384-cc469b3311e1" providerId="ADAL" clId="{46A45BC6-1A06-479D-BB6E-CB2EE6BC6C20}" dt="2022-05-16T18:02:50.307" v="828" actId="20577"/>
        <pc:sldMkLst>
          <pc:docMk/>
          <pc:sldMk cId="1252741130" sldId="266"/>
        </pc:sldMkLst>
        <pc:spChg chg="mod">
          <ac:chgData name="Michele Aicardi" userId="ee021a95-7690-4059-a384-cc469b3311e1" providerId="ADAL" clId="{46A45BC6-1A06-479D-BB6E-CB2EE6BC6C20}" dt="2022-05-16T17:59:28.824" v="761" actId="26606"/>
          <ac:spMkLst>
            <pc:docMk/>
            <pc:sldMk cId="1252741130" sldId="266"/>
            <ac:spMk id="2" creationId="{03D1B740-8CD9-F93D-A9CA-B31D728D5C52}"/>
          </ac:spMkLst>
        </pc:spChg>
        <pc:spChg chg="mod">
          <ac:chgData name="Michele Aicardi" userId="ee021a95-7690-4059-a384-cc469b3311e1" providerId="ADAL" clId="{46A45BC6-1A06-479D-BB6E-CB2EE6BC6C20}" dt="2022-05-16T18:02:50.307" v="828" actId="20577"/>
          <ac:spMkLst>
            <pc:docMk/>
            <pc:sldMk cId="1252741130" sldId="266"/>
            <ac:spMk id="3" creationId="{E65A04AF-40CE-3386-CBFF-773F71552386}"/>
          </ac:spMkLst>
        </pc:spChg>
        <pc:spChg chg="add del">
          <ac:chgData name="Michele Aicardi" userId="ee021a95-7690-4059-a384-cc469b3311e1" providerId="ADAL" clId="{46A45BC6-1A06-479D-BB6E-CB2EE6BC6C20}" dt="2022-05-16T17:59:28.824" v="761" actId="26606"/>
          <ac:spMkLst>
            <pc:docMk/>
            <pc:sldMk cId="1252741130" sldId="266"/>
            <ac:spMk id="10" creationId="{853E39E6-2A74-404E-B4BC-EEC89C01B766}"/>
          </ac:spMkLst>
        </pc:spChg>
        <pc:spChg chg="add del">
          <ac:chgData name="Michele Aicardi" userId="ee021a95-7690-4059-a384-cc469b3311e1" providerId="ADAL" clId="{46A45BC6-1A06-479D-BB6E-CB2EE6BC6C20}" dt="2022-05-16T17:59:28.824" v="761" actId="26606"/>
          <ac:spMkLst>
            <pc:docMk/>
            <pc:sldMk cId="1252741130" sldId="266"/>
            <ac:spMk id="24" creationId="{DC05F582-AA63-4A8C-915E-66057E4BEEA9}"/>
          </ac:spMkLst>
        </pc:spChg>
        <pc:spChg chg="add del">
          <ac:chgData name="Michele Aicardi" userId="ee021a95-7690-4059-a384-cc469b3311e1" providerId="ADAL" clId="{46A45BC6-1A06-479D-BB6E-CB2EE6BC6C20}" dt="2022-05-16T17:59:28.824" v="761" actId="26606"/>
          <ac:spMkLst>
            <pc:docMk/>
            <pc:sldMk cId="1252741130" sldId="266"/>
            <ac:spMk id="26" creationId="{2D253D93-3319-4E06-B75F-009AE70FCBCA}"/>
          </ac:spMkLst>
        </pc:spChg>
        <pc:spChg chg="add del">
          <ac:chgData name="Michele Aicardi" userId="ee021a95-7690-4059-a384-cc469b3311e1" providerId="ADAL" clId="{46A45BC6-1A06-479D-BB6E-CB2EE6BC6C20}" dt="2022-05-16T17:59:28.824" v="761" actId="26606"/>
          <ac:spMkLst>
            <pc:docMk/>
            <pc:sldMk cId="1252741130" sldId="266"/>
            <ac:spMk id="31" creationId="{853E39E6-2A74-404E-B4BC-EEC89C01B766}"/>
          </ac:spMkLst>
        </pc:spChg>
        <pc:spChg chg="add del">
          <ac:chgData name="Michele Aicardi" userId="ee021a95-7690-4059-a384-cc469b3311e1" providerId="ADAL" clId="{46A45BC6-1A06-479D-BB6E-CB2EE6BC6C20}" dt="2022-05-16T17:59:28.824" v="761" actId="26606"/>
          <ac:spMkLst>
            <pc:docMk/>
            <pc:sldMk cId="1252741130" sldId="266"/>
            <ac:spMk id="45" creationId="{DC05F582-AA63-4A8C-915E-66057E4BEEA9}"/>
          </ac:spMkLst>
        </pc:spChg>
        <pc:spChg chg="add del">
          <ac:chgData name="Michele Aicardi" userId="ee021a95-7690-4059-a384-cc469b3311e1" providerId="ADAL" clId="{46A45BC6-1A06-479D-BB6E-CB2EE6BC6C20}" dt="2022-05-16T17:59:28.824" v="761" actId="26606"/>
          <ac:spMkLst>
            <pc:docMk/>
            <pc:sldMk cId="1252741130" sldId="266"/>
            <ac:spMk id="47" creationId="{2D253D93-3319-4E06-B75F-009AE70FCBCA}"/>
          </ac:spMkLst>
        </pc:spChg>
        <pc:grpChg chg="add del">
          <ac:chgData name="Michele Aicardi" userId="ee021a95-7690-4059-a384-cc469b3311e1" providerId="ADAL" clId="{46A45BC6-1A06-479D-BB6E-CB2EE6BC6C20}" dt="2022-05-16T17:59:28.824" v="761" actId="26606"/>
          <ac:grpSpMkLst>
            <pc:docMk/>
            <pc:sldMk cId="1252741130" sldId="266"/>
            <ac:grpSpMk id="12" creationId="{30D050C3-946A-4155-B469-3FE5492E6E91}"/>
          </ac:grpSpMkLst>
        </pc:grpChg>
        <pc:grpChg chg="add del">
          <ac:chgData name="Michele Aicardi" userId="ee021a95-7690-4059-a384-cc469b3311e1" providerId="ADAL" clId="{46A45BC6-1A06-479D-BB6E-CB2EE6BC6C20}" dt="2022-05-16T17:59:28.824" v="761" actId="26606"/>
          <ac:grpSpMkLst>
            <pc:docMk/>
            <pc:sldMk cId="1252741130" sldId="266"/>
            <ac:grpSpMk id="33" creationId="{30D050C3-946A-4155-B469-3FE5492E6E91}"/>
          </ac:grpSpMkLst>
        </pc:grpChg>
      </pc:sldChg>
      <pc:sldChg chg="modSp">
        <pc:chgData name="Michele Aicardi" userId="ee021a95-7690-4059-a384-cc469b3311e1" providerId="ADAL" clId="{46A45BC6-1A06-479D-BB6E-CB2EE6BC6C20}" dt="2022-05-16T18:17:15.901" v="972" actId="20577"/>
        <pc:sldMkLst>
          <pc:docMk/>
          <pc:sldMk cId="282042187" sldId="268"/>
        </pc:sldMkLst>
        <pc:graphicFrameChg chg="mod">
          <ac:chgData name="Michele Aicardi" userId="ee021a95-7690-4059-a384-cc469b3311e1" providerId="ADAL" clId="{46A45BC6-1A06-479D-BB6E-CB2EE6BC6C20}" dt="2022-05-16T18:17:15.901" v="972" actId="20577"/>
          <ac:graphicFrameMkLst>
            <pc:docMk/>
            <pc:sldMk cId="282042187" sldId="268"/>
            <ac:graphicFrameMk id="24" creationId="{C432504D-D348-136D-A648-6769452C8516}"/>
          </ac:graphicFrameMkLst>
        </pc:graphicFrameChg>
      </pc:sldChg>
      <pc:sldChg chg="modSp mod">
        <pc:chgData name="Michele Aicardi" userId="ee021a95-7690-4059-a384-cc469b3311e1" providerId="ADAL" clId="{46A45BC6-1A06-479D-BB6E-CB2EE6BC6C20}" dt="2022-05-16T18:12:24.680" v="830" actId="20577"/>
        <pc:sldMkLst>
          <pc:docMk/>
          <pc:sldMk cId="1609373167" sldId="269"/>
        </pc:sldMkLst>
        <pc:spChg chg="mod">
          <ac:chgData name="Michele Aicardi" userId="ee021a95-7690-4059-a384-cc469b3311e1" providerId="ADAL" clId="{46A45BC6-1A06-479D-BB6E-CB2EE6BC6C20}" dt="2022-05-16T18:12:24.680" v="830" actId="20577"/>
          <ac:spMkLst>
            <pc:docMk/>
            <pc:sldMk cId="1609373167" sldId="269"/>
            <ac:spMk id="3" creationId="{9C26CA95-DB86-B75C-35D3-300960CBFD29}"/>
          </ac:spMkLst>
        </pc:spChg>
      </pc:sldChg>
      <pc:sldChg chg="modSp mod">
        <pc:chgData name="Michele Aicardi" userId="ee021a95-7690-4059-a384-cc469b3311e1" providerId="ADAL" clId="{46A45BC6-1A06-479D-BB6E-CB2EE6BC6C20}" dt="2022-05-16T18:15:25.896" v="896" actId="255"/>
        <pc:sldMkLst>
          <pc:docMk/>
          <pc:sldMk cId="126592996" sldId="270"/>
        </pc:sldMkLst>
        <pc:spChg chg="mod">
          <ac:chgData name="Michele Aicardi" userId="ee021a95-7690-4059-a384-cc469b3311e1" providerId="ADAL" clId="{46A45BC6-1A06-479D-BB6E-CB2EE6BC6C20}" dt="2022-05-16T18:15:25.896" v="896" actId="255"/>
          <ac:spMkLst>
            <pc:docMk/>
            <pc:sldMk cId="126592996" sldId="270"/>
            <ac:spMk id="3" creationId="{04B95BE1-9018-95C6-1157-56E0A82F5C5C}"/>
          </ac:spMkLst>
        </pc:spChg>
      </pc:sldChg>
      <pc:sldChg chg="modSp mod">
        <pc:chgData name="Michele Aicardi" userId="ee021a95-7690-4059-a384-cc469b3311e1" providerId="ADAL" clId="{46A45BC6-1A06-479D-BB6E-CB2EE6BC6C20}" dt="2022-05-16T18:17:57.636" v="973" actId="20577"/>
        <pc:sldMkLst>
          <pc:docMk/>
          <pc:sldMk cId="1007965415" sldId="271"/>
        </pc:sldMkLst>
        <pc:spChg chg="mod">
          <ac:chgData name="Michele Aicardi" userId="ee021a95-7690-4059-a384-cc469b3311e1" providerId="ADAL" clId="{46A45BC6-1A06-479D-BB6E-CB2EE6BC6C20}" dt="2022-05-16T18:17:57.636" v="973" actId="20577"/>
          <ac:spMkLst>
            <pc:docMk/>
            <pc:sldMk cId="1007965415" sldId="271"/>
            <ac:spMk id="3" creationId="{25693A6C-ADDD-BD9E-C6D8-F9274EC23084}"/>
          </ac:spMkLst>
        </pc:spChg>
      </pc:sldChg>
      <pc:sldChg chg="modSp mod">
        <pc:chgData name="Michele Aicardi" userId="ee021a95-7690-4059-a384-cc469b3311e1" providerId="ADAL" clId="{46A45BC6-1A06-479D-BB6E-CB2EE6BC6C20}" dt="2022-05-16T18:19:11.946" v="1075" actId="20577"/>
        <pc:sldMkLst>
          <pc:docMk/>
          <pc:sldMk cId="33191836" sldId="272"/>
        </pc:sldMkLst>
        <pc:spChg chg="mod">
          <ac:chgData name="Michele Aicardi" userId="ee021a95-7690-4059-a384-cc469b3311e1" providerId="ADAL" clId="{46A45BC6-1A06-479D-BB6E-CB2EE6BC6C20}" dt="2022-05-16T18:19:11.946" v="1075" actId="20577"/>
          <ac:spMkLst>
            <pc:docMk/>
            <pc:sldMk cId="33191836" sldId="272"/>
            <ac:spMk id="3" creationId="{8A2CCE1E-1642-C8E6-6F2C-A41BB15C06E1}"/>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svg"/><Relationship Id="rId1" Type="http://schemas.openxmlformats.org/officeDocument/2006/relationships/image" Target="../media/image8.png"/><Relationship Id="rId6" Type="http://schemas.openxmlformats.org/officeDocument/2006/relationships/image" Target="../media/image19.svg"/><Relationship Id="rId5" Type="http://schemas.openxmlformats.org/officeDocument/2006/relationships/image" Target="../media/image10.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svg"/><Relationship Id="rId1" Type="http://schemas.openxmlformats.org/officeDocument/2006/relationships/image" Target="../media/image8.png"/><Relationship Id="rId6" Type="http://schemas.openxmlformats.org/officeDocument/2006/relationships/image" Target="../media/image19.svg"/><Relationship Id="rId5" Type="http://schemas.openxmlformats.org/officeDocument/2006/relationships/image" Target="../media/image10.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3185DD-DD64-477E-91D4-AFD1B1BC7BE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6751D5B-A546-460F-9937-C5E87857C360}">
      <dgm:prSet custT="1"/>
      <dgm:spPr/>
      <dgm:t>
        <a:bodyPr/>
        <a:lstStyle/>
        <a:p>
          <a:pPr>
            <a:lnSpc>
              <a:spcPct val="100000"/>
            </a:lnSpc>
          </a:pPr>
          <a:r>
            <a:rPr lang="en-GB" sz="1400" dirty="0"/>
            <a:t>Rough surface scattering, such as that caused by bare soil or water, is most sensitive to VV scattering.</a:t>
          </a:r>
          <a:endParaRPr lang="en-US" sz="1400" dirty="0"/>
        </a:p>
      </dgm:t>
    </dgm:pt>
    <dgm:pt modelId="{1463EEB1-0A0B-4655-A98F-4F0FAFED4C0D}" type="parTrans" cxnId="{C6A760C6-EFEE-4A08-B3C6-42B989A66C3B}">
      <dgm:prSet/>
      <dgm:spPr/>
      <dgm:t>
        <a:bodyPr/>
        <a:lstStyle/>
        <a:p>
          <a:endParaRPr lang="en-US"/>
        </a:p>
      </dgm:t>
    </dgm:pt>
    <dgm:pt modelId="{F9FCC7FD-9B6C-418C-B39C-8DDC2D67A8F3}" type="sibTrans" cxnId="{C6A760C6-EFEE-4A08-B3C6-42B989A66C3B}">
      <dgm:prSet/>
      <dgm:spPr/>
      <dgm:t>
        <a:bodyPr/>
        <a:lstStyle/>
        <a:p>
          <a:pPr>
            <a:lnSpc>
              <a:spcPct val="100000"/>
            </a:lnSpc>
          </a:pPr>
          <a:endParaRPr lang="en-US"/>
        </a:p>
      </dgm:t>
    </dgm:pt>
    <dgm:pt modelId="{FAC4313A-7F49-436A-9549-DEEE3D0DEB03}">
      <dgm:prSet custT="1"/>
      <dgm:spPr/>
      <dgm:t>
        <a:bodyPr/>
        <a:lstStyle/>
        <a:p>
          <a:pPr>
            <a:lnSpc>
              <a:spcPct val="100000"/>
            </a:lnSpc>
          </a:pPr>
          <a:r>
            <a:rPr lang="en-GB" sz="1400" dirty="0"/>
            <a:t>Volume scattering, for example, caused by the leaves and branches in a forest canopy, is most sensitive to cross-polarized data like VH or HV.</a:t>
          </a:r>
          <a:endParaRPr lang="en-US" sz="1400" dirty="0"/>
        </a:p>
      </dgm:t>
    </dgm:pt>
    <dgm:pt modelId="{A47C2E60-7A55-428D-8669-F0B110EFB041}" type="parTrans" cxnId="{8100F027-CDEA-4B05-B1DB-B252ED8DD5BD}">
      <dgm:prSet/>
      <dgm:spPr/>
      <dgm:t>
        <a:bodyPr/>
        <a:lstStyle/>
        <a:p>
          <a:endParaRPr lang="en-US"/>
        </a:p>
      </dgm:t>
    </dgm:pt>
    <dgm:pt modelId="{DE3B395F-26FF-49C4-8F79-65069AF95918}" type="sibTrans" cxnId="{8100F027-CDEA-4B05-B1DB-B252ED8DD5BD}">
      <dgm:prSet/>
      <dgm:spPr/>
      <dgm:t>
        <a:bodyPr/>
        <a:lstStyle/>
        <a:p>
          <a:pPr>
            <a:lnSpc>
              <a:spcPct val="100000"/>
            </a:lnSpc>
          </a:pPr>
          <a:endParaRPr lang="en-US"/>
        </a:p>
      </dgm:t>
    </dgm:pt>
    <dgm:pt modelId="{3F35646B-3D5D-41FF-8A14-AD396339CED7}">
      <dgm:prSet custT="1"/>
      <dgm:spPr/>
      <dgm:t>
        <a:bodyPr/>
        <a:lstStyle/>
        <a:p>
          <a:pPr>
            <a:lnSpc>
              <a:spcPct val="100000"/>
            </a:lnSpc>
          </a:pPr>
          <a:r>
            <a:rPr lang="en-GB" sz="1400" dirty="0"/>
            <a:t>The last type of scattering, double bounce, is caused by buildings, tree trunks, or inundated vegetation and is most sensitive to an HH polarized signal.</a:t>
          </a:r>
          <a:endParaRPr lang="en-US" sz="1400" dirty="0"/>
        </a:p>
      </dgm:t>
    </dgm:pt>
    <dgm:pt modelId="{9DDC7642-9E51-459D-BBE6-63352D11B032}" type="parTrans" cxnId="{C81396AD-7410-4C6F-8C7F-F2DD0DBA7ACF}">
      <dgm:prSet/>
      <dgm:spPr/>
      <dgm:t>
        <a:bodyPr/>
        <a:lstStyle/>
        <a:p>
          <a:endParaRPr lang="en-US"/>
        </a:p>
      </dgm:t>
    </dgm:pt>
    <dgm:pt modelId="{CFC66B21-1448-4C24-91DB-C55EA932A92D}" type="sibTrans" cxnId="{C81396AD-7410-4C6F-8C7F-F2DD0DBA7ACF}">
      <dgm:prSet/>
      <dgm:spPr/>
      <dgm:t>
        <a:bodyPr/>
        <a:lstStyle/>
        <a:p>
          <a:endParaRPr lang="en-US"/>
        </a:p>
      </dgm:t>
    </dgm:pt>
    <dgm:pt modelId="{FD2736DD-6382-485A-A268-9AF6ABCF4B39}" type="pres">
      <dgm:prSet presAssocID="{0B3185DD-DD64-477E-91D4-AFD1B1BC7BE9}" presName="root" presStyleCnt="0">
        <dgm:presLayoutVars>
          <dgm:dir/>
          <dgm:resizeHandles val="exact"/>
        </dgm:presLayoutVars>
      </dgm:prSet>
      <dgm:spPr/>
      <dgm:t>
        <a:bodyPr/>
        <a:lstStyle/>
        <a:p>
          <a:endParaRPr lang="it-IT"/>
        </a:p>
      </dgm:t>
    </dgm:pt>
    <dgm:pt modelId="{48D16126-B79E-4A87-8D92-C4886F36F280}" type="pres">
      <dgm:prSet presAssocID="{0B3185DD-DD64-477E-91D4-AFD1B1BC7BE9}" presName="container" presStyleCnt="0">
        <dgm:presLayoutVars>
          <dgm:dir/>
          <dgm:resizeHandles val="exact"/>
        </dgm:presLayoutVars>
      </dgm:prSet>
      <dgm:spPr/>
    </dgm:pt>
    <dgm:pt modelId="{D2670199-C528-410E-8401-E506C35A438F}" type="pres">
      <dgm:prSet presAssocID="{56751D5B-A546-460F-9937-C5E87857C360}" presName="compNode" presStyleCnt="0"/>
      <dgm:spPr/>
    </dgm:pt>
    <dgm:pt modelId="{5773E469-4BF9-4E3F-A5B2-DA8CDC803347}" type="pres">
      <dgm:prSet presAssocID="{56751D5B-A546-460F-9937-C5E87857C360}" presName="iconBgRect" presStyleLbl="bgShp" presStyleIdx="0" presStyleCnt="3"/>
      <dgm:spPr/>
    </dgm:pt>
    <dgm:pt modelId="{378C8823-AE5A-4B71-B991-7893C81CA442}" type="pres">
      <dgm:prSet presAssocID="{56751D5B-A546-460F-9937-C5E87857C360}" presName="iconRect" presStyleLbl="node1" presStyleIdx="0" presStyleCnt="3"/>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it-IT"/>
        </a:p>
      </dgm:t>
      <dgm:extLst>
        <a:ext uri="{E40237B7-FDA0-4F09-8148-C483321AD2D9}">
          <dgm14:cNvPr xmlns:dgm14="http://schemas.microsoft.com/office/drawing/2010/diagram" id="0" name="" descr="Succulent"/>
        </a:ext>
      </dgm:extLst>
    </dgm:pt>
    <dgm:pt modelId="{AD49548D-C4C7-4F0A-8B5A-B758D1CB38EB}" type="pres">
      <dgm:prSet presAssocID="{56751D5B-A546-460F-9937-C5E87857C360}" presName="spaceRect" presStyleCnt="0"/>
      <dgm:spPr/>
    </dgm:pt>
    <dgm:pt modelId="{61780C47-A77D-4D8E-9E36-0FC45C1F35F2}" type="pres">
      <dgm:prSet presAssocID="{56751D5B-A546-460F-9937-C5E87857C360}" presName="textRect" presStyleLbl="revTx" presStyleIdx="0" presStyleCnt="3">
        <dgm:presLayoutVars>
          <dgm:chMax val="1"/>
          <dgm:chPref val="1"/>
        </dgm:presLayoutVars>
      </dgm:prSet>
      <dgm:spPr/>
      <dgm:t>
        <a:bodyPr/>
        <a:lstStyle/>
        <a:p>
          <a:endParaRPr lang="it-IT"/>
        </a:p>
      </dgm:t>
    </dgm:pt>
    <dgm:pt modelId="{F346FF8A-8FEB-4D13-84AD-4C3F7BD98FBB}" type="pres">
      <dgm:prSet presAssocID="{F9FCC7FD-9B6C-418C-B39C-8DDC2D67A8F3}" presName="sibTrans" presStyleLbl="sibTrans2D1" presStyleIdx="0" presStyleCnt="0"/>
      <dgm:spPr/>
      <dgm:t>
        <a:bodyPr/>
        <a:lstStyle/>
        <a:p>
          <a:endParaRPr lang="it-IT"/>
        </a:p>
      </dgm:t>
    </dgm:pt>
    <dgm:pt modelId="{C5EC280D-2259-4D99-BE43-B46E621C4186}" type="pres">
      <dgm:prSet presAssocID="{FAC4313A-7F49-436A-9549-DEEE3D0DEB03}" presName="compNode" presStyleCnt="0"/>
      <dgm:spPr/>
    </dgm:pt>
    <dgm:pt modelId="{982A6F8C-288C-4500-B6D9-AB53C7D6240A}" type="pres">
      <dgm:prSet presAssocID="{FAC4313A-7F49-436A-9549-DEEE3D0DEB03}" presName="iconBgRect" presStyleLbl="bgShp" presStyleIdx="1" presStyleCnt="3"/>
      <dgm:spPr/>
    </dgm:pt>
    <dgm:pt modelId="{299E9165-6FC2-4F73-A175-175D620E8E1A}" type="pres">
      <dgm:prSet presAssocID="{FAC4313A-7F49-436A-9549-DEEE3D0DEB03}" presName="iconRect" presStyleLbl="node1" presStyleIdx="1" presStyleCnt="3"/>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it-IT"/>
        </a:p>
      </dgm:t>
      <dgm:extLst>
        <a:ext uri="{E40237B7-FDA0-4F09-8148-C483321AD2D9}">
          <dgm14:cNvPr xmlns:dgm14="http://schemas.microsoft.com/office/drawing/2010/diagram" id="0" name="" descr="Forest scene"/>
        </a:ext>
      </dgm:extLst>
    </dgm:pt>
    <dgm:pt modelId="{CB67CCCF-5F63-45BD-949A-96B6595FA8A5}" type="pres">
      <dgm:prSet presAssocID="{FAC4313A-7F49-436A-9549-DEEE3D0DEB03}" presName="spaceRect" presStyleCnt="0"/>
      <dgm:spPr/>
    </dgm:pt>
    <dgm:pt modelId="{3B5DB5CB-2410-406C-86E4-4A32E45DCE14}" type="pres">
      <dgm:prSet presAssocID="{FAC4313A-7F49-436A-9549-DEEE3D0DEB03}" presName="textRect" presStyleLbl="revTx" presStyleIdx="1" presStyleCnt="3">
        <dgm:presLayoutVars>
          <dgm:chMax val="1"/>
          <dgm:chPref val="1"/>
        </dgm:presLayoutVars>
      </dgm:prSet>
      <dgm:spPr/>
      <dgm:t>
        <a:bodyPr/>
        <a:lstStyle/>
        <a:p>
          <a:endParaRPr lang="it-IT"/>
        </a:p>
      </dgm:t>
    </dgm:pt>
    <dgm:pt modelId="{48EB89B9-261A-46C7-A0CC-8191D22264A3}" type="pres">
      <dgm:prSet presAssocID="{DE3B395F-26FF-49C4-8F79-65069AF95918}" presName="sibTrans" presStyleLbl="sibTrans2D1" presStyleIdx="0" presStyleCnt="0"/>
      <dgm:spPr/>
      <dgm:t>
        <a:bodyPr/>
        <a:lstStyle/>
        <a:p>
          <a:endParaRPr lang="it-IT"/>
        </a:p>
      </dgm:t>
    </dgm:pt>
    <dgm:pt modelId="{D269B79B-9EB1-4C02-B7EB-0194C1B05073}" type="pres">
      <dgm:prSet presAssocID="{3F35646B-3D5D-41FF-8A14-AD396339CED7}" presName="compNode" presStyleCnt="0"/>
      <dgm:spPr/>
    </dgm:pt>
    <dgm:pt modelId="{7A91DD5D-24DB-4547-9611-D4ABA20C513F}" type="pres">
      <dgm:prSet presAssocID="{3F35646B-3D5D-41FF-8A14-AD396339CED7}" presName="iconBgRect" presStyleLbl="bgShp" presStyleIdx="2" presStyleCnt="3"/>
      <dgm:spPr/>
    </dgm:pt>
    <dgm:pt modelId="{CDD70BAB-2CFC-4B64-AA72-0BA55B3446AD}" type="pres">
      <dgm:prSet presAssocID="{3F35646B-3D5D-41FF-8A14-AD396339CED7}" presName="iconRect" presStyleLbl="node1" presStyleIdx="2" presStyleCnt="3"/>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t>
        <a:bodyPr/>
        <a:lstStyle/>
        <a:p>
          <a:endParaRPr lang="it-IT"/>
        </a:p>
      </dgm:t>
      <dgm:extLst>
        <a:ext uri="{E40237B7-FDA0-4F09-8148-C483321AD2D9}">
          <dgm14:cNvPr xmlns:dgm14="http://schemas.microsoft.com/office/drawing/2010/diagram" id="0" name="" descr="Park scene"/>
        </a:ext>
      </dgm:extLst>
    </dgm:pt>
    <dgm:pt modelId="{8896D2B6-7FB2-44DA-A185-5AE10266AD95}" type="pres">
      <dgm:prSet presAssocID="{3F35646B-3D5D-41FF-8A14-AD396339CED7}" presName="spaceRect" presStyleCnt="0"/>
      <dgm:spPr/>
    </dgm:pt>
    <dgm:pt modelId="{8B38FF0E-0553-47CD-85E7-3CCA7480890D}" type="pres">
      <dgm:prSet presAssocID="{3F35646B-3D5D-41FF-8A14-AD396339CED7}" presName="textRect" presStyleLbl="revTx" presStyleIdx="2" presStyleCnt="3">
        <dgm:presLayoutVars>
          <dgm:chMax val="1"/>
          <dgm:chPref val="1"/>
        </dgm:presLayoutVars>
      </dgm:prSet>
      <dgm:spPr/>
      <dgm:t>
        <a:bodyPr/>
        <a:lstStyle/>
        <a:p>
          <a:endParaRPr lang="it-IT"/>
        </a:p>
      </dgm:t>
    </dgm:pt>
  </dgm:ptLst>
  <dgm:cxnLst>
    <dgm:cxn modelId="{9F975DFD-3C34-47B6-B740-4B0557EDD8C6}" type="presOf" srcId="{3F35646B-3D5D-41FF-8A14-AD396339CED7}" destId="{8B38FF0E-0553-47CD-85E7-3CCA7480890D}" srcOrd="0" destOrd="0" presId="urn:microsoft.com/office/officeart/2018/2/layout/IconCircleList"/>
    <dgm:cxn modelId="{B6F3E6B3-527F-4DEB-A81C-0D621187D05E}" type="presOf" srcId="{56751D5B-A546-460F-9937-C5E87857C360}" destId="{61780C47-A77D-4D8E-9E36-0FC45C1F35F2}" srcOrd="0" destOrd="0" presId="urn:microsoft.com/office/officeart/2018/2/layout/IconCircleList"/>
    <dgm:cxn modelId="{6C3B40DF-15A2-432D-AA40-03E93FEAC348}" type="presOf" srcId="{DE3B395F-26FF-49C4-8F79-65069AF95918}" destId="{48EB89B9-261A-46C7-A0CC-8191D22264A3}" srcOrd="0" destOrd="0" presId="urn:microsoft.com/office/officeart/2018/2/layout/IconCircleList"/>
    <dgm:cxn modelId="{C81396AD-7410-4C6F-8C7F-F2DD0DBA7ACF}" srcId="{0B3185DD-DD64-477E-91D4-AFD1B1BC7BE9}" destId="{3F35646B-3D5D-41FF-8A14-AD396339CED7}" srcOrd="2" destOrd="0" parTransId="{9DDC7642-9E51-459D-BBE6-63352D11B032}" sibTransId="{CFC66B21-1448-4C24-91DB-C55EA932A92D}"/>
    <dgm:cxn modelId="{DAC3EE88-509D-4039-B47E-BFC61005BFBC}" type="presOf" srcId="{FAC4313A-7F49-436A-9549-DEEE3D0DEB03}" destId="{3B5DB5CB-2410-406C-86E4-4A32E45DCE14}" srcOrd="0" destOrd="0" presId="urn:microsoft.com/office/officeart/2018/2/layout/IconCircleList"/>
    <dgm:cxn modelId="{4E98F10E-BA9B-4F8F-8EEE-19566F91038A}" type="presOf" srcId="{F9FCC7FD-9B6C-418C-B39C-8DDC2D67A8F3}" destId="{F346FF8A-8FEB-4D13-84AD-4C3F7BD98FBB}" srcOrd="0" destOrd="0" presId="urn:microsoft.com/office/officeart/2018/2/layout/IconCircleList"/>
    <dgm:cxn modelId="{8100F027-CDEA-4B05-B1DB-B252ED8DD5BD}" srcId="{0B3185DD-DD64-477E-91D4-AFD1B1BC7BE9}" destId="{FAC4313A-7F49-436A-9549-DEEE3D0DEB03}" srcOrd="1" destOrd="0" parTransId="{A47C2E60-7A55-428D-8669-F0B110EFB041}" sibTransId="{DE3B395F-26FF-49C4-8F79-65069AF95918}"/>
    <dgm:cxn modelId="{3D522636-651F-4D6A-9253-BDBEAEE8143C}" type="presOf" srcId="{0B3185DD-DD64-477E-91D4-AFD1B1BC7BE9}" destId="{FD2736DD-6382-485A-A268-9AF6ABCF4B39}" srcOrd="0" destOrd="0" presId="urn:microsoft.com/office/officeart/2018/2/layout/IconCircleList"/>
    <dgm:cxn modelId="{C6A760C6-EFEE-4A08-B3C6-42B989A66C3B}" srcId="{0B3185DD-DD64-477E-91D4-AFD1B1BC7BE9}" destId="{56751D5B-A546-460F-9937-C5E87857C360}" srcOrd="0" destOrd="0" parTransId="{1463EEB1-0A0B-4655-A98F-4F0FAFED4C0D}" sibTransId="{F9FCC7FD-9B6C-418C-B39C-8DDC2D67A8F3}"/>
    <dgm:cxn modelId="{AA93BF2B-8064-4AC9-8DC1-AE7811A8F130}" type="presParOf" srcId="{FD2736DD-6382-485A-A268-9AF6ABCF4B39}" destId="{48D16126-B79E-4A87-8D92-C4886F36F280}" srcOrd="0" destOrd="0" presId="urn:microsoft.com/office/officeart/2018/2/layout/IconCircleList"/>
    <dgm:cxn modelId="{9D86571C-C2CC-4589-A1F4-3D6A1907A8F5}" type="presParOf" srcId="{48D16126-B79E-4A87-8D92-C4886F36F280}" destId="{D2670199-C528-410E-8401-E506C35A438F}" srcOrd="0" destOrd="0" presId="urn:microsoft.com/office/officeart/2018/2/layout/IconCircleList"/>
    <dgm:cxn modelId="{F4CE56F9-2CDE-4921-BC7E-12857AAD38F5}" type="presParOf" srcId="{D2670199-C528-410E-8401-E506C35A438F}" destId="{5773E469-4BF9-4E3F-A5B2-DA8CDC803347}" srcOrd="0" destOrd="0" presId="urn:microsoft.com/office/officeart/2018/2/layout/IconCircleList"/>
    <dgm:cxn modelId="{E2300159-22AE-4EE3-BEF3-7D345B6AA5FB}" type="presParOf" srcId="{D2670199-C528-410E-8401-E506C35A438F}" destId="{378C8823-AE5A-4B71-B991-7893C81CA442}" srcOrd="1" destOrd="0" presId="urn:microsoft.com/office/officeart/2018/2/layout/IconCircleList"/>
    <dgm:cxn modelId="{97F2A58A-011D-4593-AE5A-89C27EC4C904}" type="presParOf" srcId="{D2670199-C528-410E-8401-E506C35A438F}" destId="{AD49548D-C4C7-4F0A-8B5A-B758D1CB38EB}" srcOrd="2" destOrd="0" presId="urn:microsoft.com/office/officeart/2018/2/layout/IconCircleList"/>
    <dgm:cxn modelId="{D899E60E-62AF-4CAD-B134-03F62CA4D44D}" type="presParOf" srcId="{D2670199-C528-410E-8401-E506C35A438F}" destId="{61780C47-A77D-4D8E-9E36-0FC45C1F35F2}" srcOrd="3" destOrd="0" presId="urn:microsoft.com/office/officeart/2018/2/layout/IconCircleList"/>
    <dgm:cxn modelId="{5F9F0C9C-C5A5-4171-A85D-D4BE11D7EF5A}" type="presParOf" srcId="{48D16126-B79E-4A87-8D92-C4886F36F280}" destId="{F346FF8A-8FEB-4D13-84AD-4C3F7BD98FBB}" srcOrd="1" destOrd="0" presId="urn:microsoft.com/office/officeart/2018/2/layout/IconCircleList"/>
    <dgm:cxn modelId="{F617FFE4-E08E-48A6-8FB5-984DC275C0AA}" type="presParOf" srcId="{48D16126-B79E-4A87-8D92-C4886F36F280}" destId="{C5EC280D-2259-4D99-BE43-B46E621C4186}" srcOrd="2" destOrd="0" presId="urn:microsoft.com/office/officeart/2018/2/layout/IconCircleList"/>
    <dgm:cxn modelId="{7DE95A0F-819F-43A4-8F75-9FB30EB389A9}" type="presParOf" srcId="{C5EC280D-2259-4D99-BE43-B46E621C4186}" destId="{982A6F8C-288C-4500-B6D9-AB53C7D6240A}" srcOrd="0" destOrd="0" presId="urn:microsoft.com/office/officeart/2018/2/layout/IconCircleList"/>
    <dgm:cxn modelId="{6803C8C2-BC0B-40C3-B4AD-6AEE62F10388}" type="presParOf" srcId="{C5EC280D-2259-4D99-BE43-B46E621C4186}" destId="{299E9165-6FC2-4F73-A175-175D620E8E1A}" srcOrd="1" destOrd="0" presId="urn:microsoft.com/office/officeart/2018/2/layout/IconCircleList"/>
    <dgm:cxn modelId="{566FB447-9423-40BC-B295-316B325C61ED}" type="presParOf" srcId="{C5EC280D-2259-4D99-BE43-B46E621C4186}" destId="{CB67CCCF-5F63-45BD-949A-96B6595FA8A5}" srcOrd="2" destOrd="0" presId="urn:microsoft.com/office/officeart/2018/2/layout/IconCircleList"/>
    <dgm:cxn modelId="{63475AAF-8AF2-4203-9AF6-C89BAA9E89EF}" type="presParOf" srcId="{C5EC280D-2259-4D99-BE43-B46E621C4186}" destId="{3B5DB5CB-2410-406C-86E4-4A32E45DCE14}" srcOrd="3" destOrd="0" presId="urn:microsoft.com/office/officeart/2018/2/layout/IconCircleList"/>
    <dgm:cxn modelId="{BF2A5205-EAC3-435F-9FFC-991310C97780}" type="presParOf" srcId="{48D16126-B79E-4A87-8D92-C4886F36F280}" destId="{48EB89B9-261A-46C7-A0CC-8191D22264A3}" srcOrd="3" destOrd="0" presId="urn:microsoft.com/office/officeart/2018/2/layout/IconCircleList"/>
    <dgm:cxn modelId="{579D793D-CA45-4FEA-B785-FCAA87CFD23A}" type="presParOf" srcId="{48D16126-B79E-4A87-8D92-C4886F36F280}" destId="{D269B79B-9EB1-4C02-B7EB-0194C1B05073}" srcOrd="4" destOrd="0" presId="urn:microsoft.com/office/officeart/2018/2/layout/IconCircleList"/>
    <dgm:cxn modelId="{E5629F61-DFF7-4FA8-969D-6368B8E32381}" type="presParOf" srcId="{D269B79B-9EB1-4C02-B7EB-0194C1B05073}" destId="{7A91DD5D-24DB-4547-9611-D4ABA20C513F}" srcOrd="0" destOrd="0" presId="urn:microsoft.com/office/officeart/2018/2/layout/IconCircleList"/>
    <dgm:cxn modelId="{0BE49453-E087-4C53-9E76-5D26857577EC}" type="presParOf" srcId="{D269B79B-9EB1-4C02-B7EB-0194C1B05073}" destId="{CDD70BAB-2CFC-4B64-AA72-0BA55B3446AD}" srcOrd="1" destOrd="0" presId="urn:microsoft.com/office/officeart/2018/2/layout/IconCircleList"/>
    <dgm:cxn modelId="{6B43B6A4-1826-471C-A3F2-F5207B9BA50C}" type="presParOf" srcId="{D269B79B-9EB1-4C02-B7EB-0194C1B05073}" destId="{8896D2B6-7FB2-44DA-A185-5AE10266AD95}" srcOrd="2" destOrd="0" presId="urn:microsoft.com/office/officeart/2018/2/layout/IconCircleList"/>
    <dgm:cxn modelId="{02C47709-0C65-4367-BD73-EE2C00C1AAF9}" type="presParOf" srcId="{D269B79B-9EB1-4C02-B7EB-0194C1B05073}" destId="{8B38FF0E-0553-47CD-85E7-3CCA7480890D}"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2DE533-528F-48BE-920F-D30CB598E95B}"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81141528-A402-4C46-A54B-1D34E28AFD74}">
      <dgm:prSet/>
      <dgm:spPr/>
      <dgm:t>
        <a:bodyPr/>
        <a:lstStyle/>
        <a:p>
          <a:r>
            <a:rPr lang="en-GB" b="1" u="sng" baseline="0" dirty="0" err="1"/>
            <a:t>Stripmap</a:t>
          </a:r>
          <a:r>
            <a:rPr lang="en-GB" b="1" u="sng" baseline="0" dirty="0"/>
            <a:t> (SM):</a:t>
          </a:r>
          <a:r>
            <a:rPr lang="en-GB" b="1" baseline="0" dirty="0"/>
            <a:t>  </a:t>
          </a:r>
          <a:r>
            <a:rPr lang="en-GB" baseline="0" dirty="0"/>
            <a:t>A standard SAR </a:t>
          </a:r>
          <a:r>
            <a:rPr lang="en-GB" baseline="0" dirty="0" err="1"/>
            <a:t>stripmap</a:t>
          </a:r>
          <a:r>
            <a:rPr lang="en-GB" baseline="0" dirty="0"/>
            <a:t> imaging mode where the ground swath is illuminated with a continuous sequence of pulses, while the antenna beam is pointing to a fixed azimuth and elevation angle. Available in double or single polarisation.</a:t>
          </a:r>
          <a:endParaRPr lang="en-US" dirty="0"/>
        </a:p>
      </dgm:t>
    </dgm:pt>
    <dgm:pt modelId="{45D1CAF4-9EFE-4C02-B8A0-E61443AD4133}" type="parTrans" cxnId="{63DAE662-58AD-4997-845F-FE77B5CF07BF}">
      <dgm:prSet/>
      <dgm:spPr/>
      <dgm:t>
        <a:bodyPr/>
        <a:lstStyle/>
        <a:p>
          <a:endParaRPr lang="en-US"/>
        </a:p>
      </dgm:t>
    </dgm:pt>
    <dgm:pt modelId="{8BA24B75-64BA-4EC4-AA5A-24CE660FBDA4}" type="sibTrans" cxnId="{63DAE662-58AD-4997-845F-FE77B5CF07BF}">
      <dgm:prSet/>
      <dgm:spPr/>
      <dgm:t>
        <a:bodyPr/>
        <a:lstStyle/>
        <a:p>
          <a:endParaRPr lang="en-US"/>
        </a:p>
      </dgm:t>
    </dgm:pt>
    <dgm:pt modelId="{EB57254C-7786-4B94-A512-572A3AD17D54}">
      <dgm:prSet/>
      <dgm:spPr/>
      <dgm:t>
        <a:bodyPr/>
        <a:lstStyle/>
        <a:p>
          <a:r>
            <a:rPr lang="en-GB" b="1" u="sng" baseline="0" dirty="0"/>
            <a:t>Interferometric Wide swath (IW):</a:t>
          </a:r>
          <a:r>
            <a:rPr lang="en-GB" b="1" baseline="0" dirty="0"/>
            <a:t>  </a:t>
          </a:r>
          <a:r>
            <a:rPr lang="en-GB" baseline="0" dirty="0"/>
            <a:t>Data is acquired in three swaths using the Terrain Observation with Progressive Scanning SAR (TOPSAR) imaging technique. In IW mode, bursts are synchronised from pass to pass to ensure the alignment of interferometric pairs. IW is SENTINEL-1's primary operational mode over land. Available in double or single polarisation.</a:t>
          </a:r>
          <a:endParaRPr lang="en-US" dirty="0"/>
        </a:p>
      </dgm:t>
    </dgm:pt>
    <dgm:pt modelId="{D20F6F86-E4AE-4310-A967-5859188957FA}" type="parTrans" cxnId="{0D4EBEBC-F373-4F72-A144-BF031D009539}">
      <dgm:prSet/>
      <dgm:spPr/>
      <dgm:t>
        <a:bodyPr/>
        <a:lstStyle/>
        <a:p>
          <a:endParaRPr lang="en-US"/>
        </a:p>
      </dgm:t>
    </dgm:pt>
    <dgm:pt modelId="{24DC285E-73E0-4AD8-9251-247F0080C70A}" type="sibTrans" cxnId="{0D4EBEBC-F373-4F72-A144-BF031D009539}">
      <dgm:prSet/>
      <dgm:spPr/>
      <dgm:t>
        <a:bodyPr/>
        <a:lstStyle/>
        <a:p>
          <a:endParaRPr lang="en-US"/>
        </a:p>
      </dgm:t>
    </dgm:pt>
    <dgm:pt modelId="{9681618C-9270-4A28-9A02-85C4F0F930F3}">
      <dgm:prSet/>
      <dgm:spPr/>
      <dgm:t>
        <a:bodyPr/>
        <a:lstStyle/>
        <a:p>
          <a:r>
            <a:rPr lang="en-GB" b="1" u="sng" baseline="0" dirty="0"/>
            <a:t>Extra Wide swath (EW):</a:t>
          </a:r>
          <a:r>
            <a:rPr lang="en-GB" b="1" baseline="0" dirty="0"/>
            <a:t>  </a:t>
          </a:r>
          <a:r>
            <a:rPr lang="en-GB" baseline="0" dirty="0"/>
            <a:t>Data is acquired in five swaths using the TOPSAR imaging technique. EW mode provides very large swath coverage at the expense of spatial resolution. Available in double or single polarisation.</a:t>
          </a:r>
          <a:endParaRPr lang="en-US" dirty="0"/>
        </a:p>
      </dgm:t>
    </dgm:pt>
    <dgm:pt modelId="{92B9D751-A52D-4955-991B-597702EAE720}" type="parTrans" cxnId="{EE5F6E92-14CB-4668-9372-46456532CAE2}">
      <dgm:prSet/>
      <dgm:spPr/>
      <dgm:t>
        <a:bodyPr/>
        <a:lstStyle/>
        <a:p>
          <a:endParaRPr lang="en-US"/>
        </a:p>
      </dgm:t>
    </dgm:pt>
    <dgm:pt modelId="{F28CE454-40C1-41F9-AFA1-1B0C6D2D34CE}" type="sibTrans" cxnId="{EE5F6E92-14CB-4668-9372-46456532CAE2}">
      <dgm:prSet/>
      <dgm:spPr/>
      <dgm:t>
        <a:bodyPr/>
        <a:lstStyle/>
        <a:p>
          <a:endParaRPr lang="en-US"/>
        </a:p>
      </dgm:t>
    </dgm:pt>
    <dgm:pt modelId="{3A01B65C-4455-4B61-8F72-0C3D962716C3}">
      <dgm:prSet/>
      <dgm:spPr/>
      <dgm:t>
        <a:bodyPr/>
        <a:lstStyle/>
        <a:p>
          <a:r>
            <a:rPr lang="en-GB" b="1" u="sng" baseline="0" dirty="0"/>
            <a:t>Wave (WV):</a:t>
          </a:r>
          <a:r>
            <a:rPr lang="en-GB" b="1" baseline="0" dirty="0"/>
            <a:t>  </a:t>
          </a:r>
          <a:r>
            <a:rPr lang="en-GB" baseline="0" dirty="0"/>
            <a:t>Data is acquired in small </a:t>
          </a:r>
          <a:r>
            <a:rPr lang="en-GB" baseline="0" dirty="0" err="1"/>
            <a:t>stripmap</a:t>
          </a:r>
          <a:r>
            <a:rPr lang="en-GB" baseline="0" dirty="0"/>
            <a:t> scenes called "vignettes", situated at regular intervals of 100 km along track. The vignettes are acquired by alternating, acquiring one vignette at a near range incidence angle while the next vignette is acquired at a far range incidence angle. WV is SENTINEL-1's operational mode over open ocean. Available only in single polarisation.</a:t>
          </a:r>
          <a:endParaRPr lang="en-US" dirty="0"/>
        </a:p>
      </dgm:t>
    </dgm:pt>
    <dgm:pt modelId="{AF937E18-05A4-4CD7-ABCA-88643BE8F90E}" type="parTrans" cxnId="{DE084D77-DEC6-410E-B528-E56D33814B35}">
      <dgm:prSet/>
      <dgm:spPr/>
      <dgm:t>
        <a:bodyPr/>
        <a:lstStyle/>
        <a:p>
          <a:endParaRPr lang="en-US"/>
        </a:p>
      </dgm:t>
    </dgm:pt>
    <dgm:pt modelId="{207B0719-FD46-43CA-B629-3496D3508657}" type="sibTrans" cxnId="{DE084D77-DEC6-410E-B528-E56D33814B35}">
      <dgm:prSet/>
      <dgm:spPr/>
      <dgm:t>
        <a:bodyPr/>
        <a:lstStyle/>
        <a:p>
          <a:endParaRPr lang="en-US"/>
        </a:p>
      </dgm:t>
    </dgm:pt>
    <dgm:pt modelId="{AE8EC9AD-3B94-471D-8C4A-ACD7E15E0FE5}" type="pres">
      <dgm:prSet presAssocID="{272DE533-528F-48BE-920F-D30CB598E95B}" presName="vert0" presStyleCnt="0">
        <dgm:presLayoutVars>
          <dgm:dir/>
          <dgm:animOne val="branch"/>
          <dgm:animLvl val="lvl"/>
        </dgm:presLayoutVars>
      </dgm:prSet>
      <dgm:spPr/>
      <dgm:t>
        <a:bodyPr/>
        <a:lstStyle/>
        <a:p>
          <a:endParaRPr lang="it-IT"/>
        </a:p>
      </dgm:t>
    </dgm:pt>
    <dgm:pt modelId="{4C1DCBBC-8B67-4704-9E62-94E3312C2076}" type="pres">
      <dgm:prSet presAssocID="{81141528-A402-4C46-A54B-1D34E28AFD74}" presName="thickLine" presStyleLbl="alignNode1" presStyleIdx="0" presStyleCnt="4"/>
      <dgm:spPr/>
    </dgm:pt>
    <dgm:pt modelId="{DB8CB96E-CA0D-4A03-B7FF-4EA0265219AD}" type="pres">
      <dgm:prSet presAssocID="{81141528-A402-4C46-A54B-1D34E28AFD74}" presName="horz1" presStyleCnt="0"/>
      <dgm:spPr/>
    </dgm:pt>
    <dgm:pt modelId="{81432159-20DB-4EB8-A47C-7B4FA0BE8313}" type="pres">
      <dgm:prSet presAssocID="{81141528-A402-4C46-A54B-1D34E28AFD74}" presName="tx1" presStyleLbl="revTx" presStyleIdx="0" presStyleCnt="4"/>
      <dgm:spPr/>
      <dgm:t>
        <a:bodyPr/>
        <a:lstStyle/>
        <a:p>
          <a:endParaRPr lang="it-IT"/>
        </a:p>
      </dgm:t>
    </dgm:pt>
    <dgm:pt modelId="{90E68D49-4F8D-4A13-B825-A49FE156632C}" type="pres">
      <dgm:prSet presAssocID="{81141528-A402-4C46-A54B-1D34E28AFD74}" presName="vert1" presStyleCnt="0"/>
      <dgm:spPr/>
    </dgm:pt>
    <dgm:pt modelId="{E815C5EA-41DD-4DA4-91EF-8E1F0F95B0E5}" type="pres">
      <dgm:prSet presAssocID="{EB57254C-7786-4B94-A512-572A3AD17D54}" presName="thickLine" presStyleLbl="alignNode1" presStyleIdx="1" presStyleCnt="4"/>
      <dgm:spPr/>
    </dgm:pt>
    <dgm:pt modelId="{BFD61A02-5341-45EB-A9DF-2942A8E78553}" type="pres">
      <dgm:prSet presAssocID="{EB57254C-7786-4B94-A512-572A3AD17D54}" presName="horz1" presStyleCnt="0"/>
      <dgm:spPr/>
    </dgm:pt>
    <dgm:pt modelId="{E6D3C817-45A9-40C2-BEBE-5AC1109F4C95}" type="pres">
      <dgm:prSet presAssocID="{EB57254C-7786-4B94-A512-572A3AD17D54}" presName="tx1" presStyleLbl="revTx" presStyleIdx="1" presStyleCnt="4"/>
      <dgm:spPr/>
      <dgm:t>
        <a:bodyPr/>
        <a:lstStyle/>
        <a:p>
          <a:endParaRPr lang="it-IT"/>
        </a:p>
      </dgm:t>
    </dgm:pt>
    <dgm:pt modelId="{659213ED-5A31-4F6A-B2B9-643F4CCE1E62}" type="pres">
      <dgm:prSet presAssocID="{EB57254C-7786-4B94-A512-572A3AD17D54}" presName="vert1" presStyleCnt="0"/>
      <dgm:spPr/>
    </dgm:pt>
    <dgm:pt modelId="{62F9CA28-8545-4B97-9EA0-820B06D34577}" type="pres">
      <dgm:prSet presAssocID="{9681618C-9270-4A28-9A02-85C4F0F930F3}" presName="thickLine" presStyleLbl="alignNode1" presStyleIdx="2" presStyleCnt="4"/>
      <dgm:spPr/>
    </dgm:pt>
    <dgm:pt modelId="{3BB23286-0B0C-4412-889D-B8DDC2D51B77}" type="pres">
      <dgm:prSet presAssocID="{9681618C-9270-4A28-9A02-85C4F0F930F3}" presName="horz1" presStyleCnt="0"/>
      <dgm:spPr/>
    </dgm:pt>
    <dgm:pt modelId="{E6AF46C7-2D90-473A-B659-A710FEAEF7C3}" type="pres">
      <dgm:prSet presAssocID="{9681618C-9270-4A28-9A02-85C4F0F930F3}" presName="tx1" presStyleLbl="revTx" presStyleIdx="2" presStyleCnt="4"/>
      <dgm:spPr/>
      <dgm:t>
        <a:bodyPr/>
        <a:lstStyle/>
        <a:p>
          <a:endParaRPr lang="it-IT"/>
        </a:p>
      </dgm:t>
    </dgm:pt>
    <dgm:pt modelId="{6A6498F7-1635-47BE-921C-1068EB0249C3}" type="pres">
      <dgm:prSet presAssocID="{9681618C-9270-4A28-9A02-85C4F0F930F3}" presName="vert1" presStyleCnt="0"/>
      <dgm:spPr/>
    </dgm:pt>
    <dgm:pt modelId="{FBE8A354-6D48-4A8F-A3A4-859D1B9EC183}" type="pres">
      <dgm:prSet presAssocID="{3A01B65C-4455-4B61-8F72-0C3D962716C3}" presName="thickLine" presStyleLbl="alignNode1" presStyleIdx="3" presStyleCnt="4"/>
      <dgm:spPr/>
    </dgm:pt>
    <dgm:pt modelId="{A3E82B88-6930-430C-8A54-89D53953143F}" type="pres">
      <dgm:prSet presAssocID="{3A01B65C-4455-4B61-8F72-0C3D962716C3}" presName="horz1" presStyleCnt="0"/>
      <dgm:spPr/>
    </dgm:pt>
    <dgm:pt modelId="{92E8C95C-CF47-4D1E-87ED-74A95C7D97FE}" type="pres">
      <dgm:prSet presAssocID="{3A01B65C-4455-4B61-8F72-0C3D962716C3}" presName="tx1" presStyleLbl="revTx" presStyleIdx="3" presStyleCnt="4"/>
      <dgm:spPr/>
      <dgm:t>
        <a:bodyPr/>
        <a:lstStyle/>
        <a:p>
          <a:endParaRPr lang="it-IT"/>
        </a:p>
      </dgm:t>
    </dgm:pt>
    <dgm:pt modelId="{F4C64FC5-0F5E-41D8-89B0-0B235894E5E4}" type="pres">
      <dgm:prSet presAssocID="{3A01B65C-4455-4B61-8F72-0C3D962716C3}" presName="vert1" presStyleCnt="0"/>
      <dgm:spPr/>
    </dgm:pt>
  </dgm:ptLst>
  <dgm:cxnLst>
    <dgm:cxn modelId="{8F9DB18B-883A-418A-8540-E3EEEA99D501}" type="presOf" srcId="{81141528-A402-4C46-A54B-1D34E28AFD74}" destId="{81432159-20DB-4EB8-A47C-7B4FA0BE8313}" srcOrd="0" destOrd="0" presId="urn:microsoft.com/office/officeart/2008/layout/LinedList"/>
    <dgm:cxn modelId="{9BFBEBEA-66C4-4DE6-97A9-BA3A3799E7F6}" type="presOf" srcId="{272DE533-528F-48BE-920F-D30CB598E95B}" destId="{AE8EC9AD-3B94-471D-8C4A-ACD7E15E0FE5}" srcOrd="0" destOrd="0" presId="urn:microsoft.com/office/officeart/2008/layout/LinedList"/>
    <dgm:cxn modelId="{51816FC2-4D0D-4940-A99C-4D9B55169FFF}" type="presOf" srcId="{EB57254C-7786-4B94-A512-572A3AD17D54}" destId="{E6D3C817-45A9-40C2-BEBE-5AC1109F4C95}" srcOrd="0" destOrd="0" presId="urn:microsoft.com/office/officeart/2008/layout/LinedList"/>
    <dgm:cxn modelId="{0D4EBEBC-F373-4F72-A144-BF031D009539}" srcId="{272DE533-528F-48BE-920F-D30CB598E95B}" destId="{EB57254C-7786-4B94-A512-572A3AD17D54}" srcOrd="1" destOrd="0" parTransId="{D20F6F86-E4AE-4310-A967-5859188957FA}" sibTransId="{24DC285E-73E0-4AD8-9251-247F0080C70A}"/>
    <dgm:cxn modelId="{63DAE662-58AD-4997-845F-FE77B5CF07BF}" srcId="{272DE533-528F-48BE-920F-D30CB598E95B}" destId="{81141528-A402-4C46-A54B-1D34E28AFD74}" srcOrd="0" destOrd="0" parTransId="{45D1CAF4-9EFE-4C02-B8A0-E61443AD4133}" sibTransId="{8BA24B75-64BA-4EC4-AA5A-24CE660FBDA4}"/>
    <dgm:cxn modelId="{DE084D77-DEC6-410E-B528-E56D33814B35}" srcId="{272DE533-528F-48BE-920F-D30CB598E95B}" destId="{3A01B65C-4455-4B61-8F72-0C3D962716C3}" srcOrd="3" destOrd="0" parTransId="{AF937E18-05A4-4CD7-ABCA-88643BE8F90E}" sibTransId="{207B0719-FD46-43CA-B629-3496D3508657}"/>
    <dgm:cxn modelId="{C7F2B1EF-B7EC-4A61-91BE-A1E142E89C74}" type="presOf" srcId="{3A01B65C-4455-4B61-8F72-0C3D962716C3}" destId="{92E8C95C-CF47-4D1E-87ED-74A95C7D97FE}" srcOrd="0" destOrd="0" presId="urn:microsoft.com/office/officeart/2008/layout/LinedList"/>
    <dgm:cxn modelId="{4EE7A3E9-78C4-488C-AFA5-D3A1CE1BC990}" type="presOf" srcId="{9681618C-9270-4A28-9A02-85C4F0F930F3}" destId="{E6AF46C7-2D90-473A-B659-A710FEAEF7C3}" srcOrd="0" destOrd="0" presId="urn:microsoft.com/office/officeart/2008/layout/LinedList"/>
    <dgm:cxn modelId="{EE5F6E92-14CB-4668-9372-46456532CAE2}" srcId="{272DE533-528F-48BE-920F-D30CB598E95B}" destId="{9681618C-9270-4A28-9A02-85C4F0F930F3}" srcOrd="2" destOrd="0" parTransId="{92B9D751-A52D-4955-991B-597702EAE720}" sibTransId="{F28CE454-40C1-41F9-AFA1-1B0C6D2D34CE}"/>
    <dgm:cxn modelId="{0B3D93D1-9D02-4805-A739-3EBD931335AE}" type="presParOf" srcId="{AE8EC9AD-3B94-471D-8C4A-ACD7E15E0FE5}" destId="{4C1DCBBC-8B67-4704-9E62-94E3312C2076}" srcOrd="0" destOrd="0" presId="urn:microsoft.com/office/officeart/2008/layout/LinedList"/>
    <dgm:cxn modelId="{4C2968B6-17BA-463A-A956-A4F40C4F2F05}" type="presParOf" srcId="{AE8EC9AD-3B94-471D-8C4A-ACD7E15E0FE5}" destId="{DB8CB96E-CA0D-4A03-B7FF-4EA0265219AD}" srcOrd="1" destOrd="0" presId="urn:microsoft.com/office/officeart/2008/layout/LinedList"/>
    <dgm:cxn modelId="{FD72379B-3480-4DA5-B2CE-E60513D49B49}" type="presParOf" srcId="{DB8CB96E-CA0D-4A03-B7FF-4EA0265219AD}" destId="{81432159-20DB-4EB8-A47C-7B4FA0BE8313}" srcOrd="0" destOrd="0" presId="urn:microsoft.com/office/officeart/2008/layout/LinedList"/>
    <dgm:cxn modelId="{740BE232-8069-409F-9922-2B987337DEDB}" type="presParOf" srcId="{DB8CB96E-CA0D-4A03-B7FF-4EA0265219AD}" destId="{90E68D49-4F8D-4A13-B825-A49FE156632C}" srcOrd="1" destOrd="0" presId="urn:microsoft.com/office/officeart/2008/layout/LinedList"/>
    <dgm:cxn modelId="{3E621077-FFD4-4023-8849-36DFEE6D545D}" type="presParOf" srcId="{AE8EC9AD-3B94-471D-8C4A-ACD7E15E0FE5}" destId="{E815C5EA-41DD-4DA4-91EF-8E1F0F95B0E5}" srcOrd="2" destOrd="0" presId="urn:microsoft.com/office/officeart/2008/layout/LinedList"/>
    <dgm:cxn modelId="{E810BAD7-97BB-4290-B536-6731C70BD5D9}" type="presParOf" srcId="{AE8EC9AD-3B94-471D-8C4A-ACD7E15E0FE5}" destId="{BFD61A02-5341-45EB-A9DF-2942A8E78553}" srcOrd="3" destOrd="0" presId="urn:microsoft.com/office/officeart/2008/layout/LinedList"/>
    <dgm:cxn modelId="{52D22906-0F09-4BC8-9428-414D6413961B}" type="presParOf" srcId="{BFD61A02-5341-45EB-A9DF-2942A8E78553}" destId="{E6D3C817-45A9-40C2-BEBE-5AC1109F4C95}" srcOrd="0" destOrd="0" presId="urn:microsoft.com/office/officeart/2008/layout/LinedList"/>
    <dgm:cxn modelId="{AB506703-4FD4-4390-B1AF-6585649F0E63}" type="presParOf" srcId="{BFD61A02-5341-45EB-A9DF-2942A8E78553}" destId="{659213ED-5A31-4F6A-B2B9-643F4CCE1E62}" srcOrd="1" destOrd="0" presId="urn:microsoft.com/office/officeart/2008/layout/LinedList"/>
    <dgm:cxn modelId="{DDF2E0B6-B5E4-4071-8EBD-62B7DDAF8861}" type="presParOf" srcId="{AE8EC9AD-3B94-471D-8C4A-ACD7E15E0FE5}" destId="{62F9CA28-8545-4B97-9EA0-820B06D34577}" srcOrd="4" destOrd="0" presId="urn:microsoft.com/office/officeart/2008/layout/LinedList"/>
    <dgm:cxn modelId="{6D50ECF3-E12E-46FE-902F-9A1BCE61805E}" type="presParOf" srcId="{AE8EC9AD-3B94-471D-8C4A-ACD7E15E0FE5}" destId="{3BB23286-0B0C-4412-889D-B8DDC2D51B77}" srcOrd="5" destOrd="0" presId="urn:microsoft.com/office/officeart/2008/layout/LinedList"/>
    <dgm:cxn modelId="{13EF9A5A-3AB0-4F20-A514-171040617A49}" type="presParOf" srcId="{3BB23286-0B0C-4412-889D-B8DDC2D51B77}" destId="{E6AF46C7-2D90-473A-B659-A710FEAEF7C3}" srcOrd="0" destOrd="0" presId="urn:microsoft.com/office/officeart/2008/layout/LinedList"/>
    <dgm:cxn modelId="{29B65B96-EC42-4838-93EB-FC5A0C3017FA}" type="presParOf" srcId="{3BB23286-0B0C-4412-889D-B8DDC2D51B77}" destId="{6A6498F7-1635-47BE-921C-1068EB0249C3}" srcOrd="1" destOrd="0" presId="urn:microsoft.com/office/officeart/2008/layout/LinedList"/>
    <dgm:cxn modelId="{14D05F5D-7D7F-4291-88F4-AB23819BF263}" type="presParOf" srcId="{AE8EC9AD-3B94-471D-8C4A-ACD7E15E0FE5}" destId="{FBE8A354-6D48-4A8F-A3A4-859D1B9EC183}" srcOrd="6" destOrd="0" presId="urn:microsoft.com/office/officeart/2008/layout/LinedList"/>
    <dgm:cxn modelId="{70B8125A-805C-40E0-8D6E-24C21A31B1C4}" type="presParOf" srcId="{AE8EC9AD-3B94-471D-8C4A-ACD7E15E0FE5}" destId="{A3E82B88-6930-430C-8A54-89D53953143F}" srcOrd="7" destOrd="0" presId="urn:microsoft.com/office/officeart/2008/layout/LinedList"/>
    <dgm:cxn modelId="{EEA52C5E-B75B-4A09-A434-4AB00F686E72}" type="presParOf" srcId="{A3E82B88-6930-430C-8A54-89D53953143F}" destId="{92E8C95C-CF47-4D1E-87ED-74A95C7D97FE}" srcOrd="0" destOrd="0" presId="urn:microsoft.com/office/officeart/2008/layout/LinedList"/>
    <dgm:cxn modelId="{2BE9C57E-81E3-41C7-A7CD-D09FB11C334E}" type="presParOf" srcId="{A3E82B88-6930-430C-8A54-89D53953143F}" destId="{F4C64FC5-0F5E-41D8-89B0-0B235894E5E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73E469-4BF9-4E3F-A5B2-DA8CDC803347}">
      <dsp:nvSpPr>
        <dsp:cNvPr id="0" name=""/>
        <dsp:cNvSpPr/>
      </dsp:nvSpPr>
      <dsp:spPr>
        <a:xfrm>
          <a:off x="235240" y="703719"/>
          <a:ext cx="915164" cy="9151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8C8823-AE5A-4B71-B991-7893C81CA442}">
      <dsp:nvSpPr>
        <dsp:cNvPr id="0" name=""/>
        <dsp:cNvSpPr/>
      </dsp:nvSpPr>
      <dsp:spPr>
        <a:xfrm>
          <a:off x="427424" y="895904"/>
          <a:ext cx="530795" cy="530795"/>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780C47-A77D-4D8E-9E36-0FC45C1F35F2}">
      <dsp:nvSpPr>
        <dsp:cNvPr id="0" name=""/>
        <dsp:cNvSpPr/>
      </dsp:nvSpPr>
      <dsp:spPr>
        <a:xfrm>
          <a:off x="1346511" y="703719"/>
          <a:ext cx="2157173" cy="915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GB" sz="1400" kern="1200" dirty="0"/>
            <a:t>Rough surface scattering, such as that caused by bare soil or water, is most sensitive to VV scattering.</a:t>
          </a:r>
          <a:endParaRPr lang="en-US" sz="1400" kern="1200" dirty="0"/>
        </a:p>
      </dsp:txBody>
      <dsp:txXfrm>
        <a:off x="1346511" y="703719"/>
        <a:ext cx="2157173" cy="915164"/>
      </dsp:txXfrm>
    </dsp:sp>
    <dsp:sp modelId="{982A6F8C-288C-4500-B6D9-AB53C7D6240A}">
      <dsp:nvSpPr>
        <dsp:cNvPr id="0" name=""/>
        <dsp:cNvSpPr/>
      </dsp:nvSpPr>
      <dsp:spPr>
        <a:xfrm>
          <a:off x="3879556" y="703719"/>
          <a:ext cx="915164" cy="9151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9E9165-6FC2-4F73-A175-175D620E8E1A}">
      <dsp:nvSpPr>
        <dsp:cNvPr id="0" name=""/>
        <dsp:cNvSpPr/>
      </dsp:nvSpPr>
      <dsp:spPr>
        <a:xfrm>
          <a:off x="4071740" y="895904"/>
          <a:ext cx="530795" cy="530795"/>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5DB5CB-2410-406C-86E4-4A32E45DCE14}">
      <dsp:nvSpPr>
        <dsp:cNvPr id="0" name=""/>
        <dsp:cNvSpPr/>
      </dsp:nvSpPr>
      <dsp:spPr>
        <a:xfrm>
          <a:off x="4990827" y="703719"/>
          <a:ext cx="2157173" cy="915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GB" sz="1400" kern="1200" dirty="0"/>
            <a:t>Volume scattering, for example, caused by the leaves and branches in a forest canopy, is most sensitive to cross-polarized data like VH or HV.</a:t>
          </a:r>
          <a:endParaRPr lang="en-US" sz="1400" kern="1200" dirty="0"/>
        </a:p>
      </dsp:txBody>
      <dsp:txXfrm>
        <a:off x="4990827" y="703719"/>
        <a:ext cx="2157173" cy="915164"/>
      </dsp:txXfrm>
    </dsp:sp>
    <dsp:sp modelId="{7A91DD5D-24DB-4547-9611-D4ABA20C513F}">
      <dsp:nvSpPr>
        <dsp:cNvPr id="0" name=""/>
        <dsp:cNvSpPr/>
      </dsp:nvSpPr>
      <dsp:spPr>
        <a:xfrm>
          <a:off x="7523871" y="703719"/>
          <a:ext cx="915164" cy="9151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D70BAB-2CFC-4B64-AA72-0BA55B3446AD}">
      <dsp:nvSpPr>
        <dsp:cNvPr id="0" name=""/>
        <dsp:cNvSpPr/>
      </dsp:nvSpPr>
      <dsp:spPr>
        <a:xfrm>
          <a:off x="7716056" y="895904"/>
          <a:ext cx="530795" cy="530795"/>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38FF0E-0553-47CD-85E7-3CCA7480890D}">
      <dsp:nvSpPr>
        <dsp:cNvPr id="0" name=""/>
        <dsp:cNvSpPr/>
      </dsp:nvSpPr>
      <dsp:spPr>
        <a:xfrm>
          <a:off x="8635143" y="703719"/>
          <a:ext cx="2157173" cy="915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GB" sz="1400" kern="1200" dirty="0"/>
            <a:t>The last type of scattering, double bounce, is caused by buildings, tree trunks, or inundated vegetation and is most sensitive to an HH polarized signal.</a:t>
          </a:r>
          <a:endParaRPr lang="en-US" sz="1400" kern="1200" dirty="0"/>
        </a:p>
      </dsp:txBody>
      <dsp:txXfrm>
        <a:off x="8635143" y="703719"/>
        <a:ext cx="2157173" cy="915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DCBBC-8B67-4704-9E62-94E3312C2076}">
      <dsp:nvSpPr>
        <dsp:cNvPr id="0" name=""/>
        <dsp:cNvSpPr/>
      </dsp:nvSpPr>
      <dsp:spPr>
        <a:xfrm>
          <a:off x="0" y="0"/>
          <a:ext cx="64087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432159-20DB-4EB8-A47C-7B4FA0BE8313}">
      <dsp:nvSpPr>
        <dsp:cNvPr id="0" name=""/>
        <dsp:cNvSpPr/>
      </dsp:nvSpPr>
      <dsp:spPr>
        <a:xfrm>
          <a:off x="0" y="0"/>
          <a:ext cx="6408738"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GB" sz="1500" b="1" u="sng" kern="1200" baseline="0" dirty="0" err="1"/>
            <a:t>Stripmap</a:t>
          </a:r>
          <a:r>
            <a:rPr lang="en-GB" sz="1500" b="1" u="sng" kern="1200" baseline="0" dirty="0"/>
            <a:t> (SM):</a:t>
          </a:r>
          <a:r>
            <a:rPr lang="en-GB" sz="1500" b="1" kern="1200" baseline="0" dirty="0"/>
            <a:t>  </a:t>
          </a:r>
          <a:r>
            <a:rPr lang="en-GB" sz="1500" kern="1200" baseline="0" dirty="0"/>
            <a:t>A standard SAR </a:t>
          </a:r>
          <a:r>
            <a:rPr lang="en-GB" sz="1500" kern="1200" baseline="0" dirty="0" err="1"/>
            <a:t>stripmap</a:t>
          </a:r>
          <a:r>
            <a:rPr lang="en-GB" sz="1500" kern="1200" baseline="0" dirty="0"/>
            <a:t> imaging mode where the ground swath is illuminated with a continuous sequence of pulses, while the antenna beam is pointing to a fixed azimuth and elevation angle. Available in double or single polarisation.</a:t>
          </a:r>
          <a:endParaRPr lang="en-US" sz="1500" kern="1200" dirty="0"/>
        </a:p>
      </dsp:txBody>
      <dsp:txXfrm>
        <a:off x="0" y="0"/>
        <a:ext cx="6408738" cy="1439862"/>
      </dsp:txXfrm>
    </dsp:sp>
    <dsp:sp modelId="{E815C5EA-41DD-4DA4-91EF-8E1F0F95B0E5}">
      <dsp:nvSpPr>
        <dsp:cNvPr id="0" name=""/>
        <dsp:cNvSpPr/>
      </dsp:nvSpPr>
      <dsp:spPr>
        <a:xfrm>
          <a:off x="0" y="1439862"/>
          <a:ext cx="6408738" cy="0"/>
        </a:xfrm>
        <a:prstGeom prst="line">
          <a:avLst/>
        </a:prstGeom>
        <a:solidFill>
          <a:schemeClr val="accent2">
            <a:hueOff val="-1978932"/>
            <a:satOff val="0"/>
            <a:lumOff val="-8039"/>
            <a:alphaOff val="0"/>
          </a:schemeClr>
        </a:solidFill>
        <a:ln w="12700" cap="flat" cmpd="sng" algn="ctr">
          <a:solidFill>
            <a:schemeClr val="accent2">
              <a:hueOff val="-1978932"/>
              <a:satOff val="0"/>
              <a:lumOff val="-80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D3C817-45A9-40C2-BEBE-5AC1109F4C95}">
      <dsp:nvSpPr>
        <dsp:cNvPr id="0" name=""/>
        <dsp:cNvSpPr/>
      </dsp:nvSpPr>
      <dsp:spPr>
        <a:xfrm>
          <a:off x="0" y="1439862"/>
          <a:ext cx="6408738"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GB" sz="1500" b="1" u="sng" kern="1200" baseline="0" dirty="0"/>
            <a:t>Interferometric Wide swath (IW):</a:t>
          </a:r>
          <a:r>
            <a:rPr lang="en-GB" sz="1500" b="1" kern="1200" baseline="0" dirty="0"/>
            <a:t>  </a:t>
          </a:r>
          <a:r>
            <a:rPr lang="en-GB" sz="1500" kern="1200" baseline="0" dirty="0"/>
            <a:t>Data is acquired in three swaths using the Terrain Observation with Progressive Scanning SAR (TOPSAR) imaging technique. In IW mode, bursts are synchronised from pass to pass to ensure the alignment of interferometric pairs. IW is SENTINEL-1's primary operational mode over land. Available in double or single polarisation.</a:t>
          </a:r>
          <a:endParaRPr lang="en-US" sz="1500" kern="1200" dirty="0"/>
        </a:p>
      </dsp:txBody>
      <dsp:txXfrm>
        <a:off x="0" y="1439862"/>
        <a:ext cx="6408738" cy="1439862"/>
      </dsp:txXfrm>
    </dsp:sp>
    <dsp:sp modelId="{62F9CA28-8545-4B97-9EA0-820B06D34577}">
      <dsp:nvSpPr>
        <dsp:cNvPr id="0" name=""/>
        <dsp:cNvSpPr/>
      </dsp:nvSpPr>
      <dsp:spPr>
        <a:xfrm>
          <a:off x="0" y="2879725"/>
          <a:ext cx="6408738" cy="0"/>
        </a:xfrm>
        <a:prstGeom prst="line">
          <a:avLst/>
        </a:prstGeom>
        <a:solidFill>
          <a:schemeClr val="accent2">
            <a:hueOff val="-3957863"/>
            <a:satOff val="0"/>
            <a:lumOff val="-16079"/>
            <a:alphaOff val="0"/>
          </a:schemeClr>
        </a:solidFill>
        <a:ln w="12700" cap="flat" cmpd="sng" algn="ctr">
          <a:solidFill>
            <a:schemeClr val="accent2">
              <a:hueOff val="-3957863"/>
              <a:satOff val="0"/>
              <a:lumOff val="-1607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AF46C7-2D90-473A-B659-A710FEAEF7C3}">
      <dsp:nvSpPr>
        <dsp:cNvPr id="0" name=""/>
        <dsp:cNvSpPr/>
      </dsp:nvSpPr>
      <dsp:spPr>
        <a:xfrm>
          <a:off x="0" y="2879724"/>
          <a:ext cx="6408738"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GB" sz="1500" b="1" u="sng" kern="1200" baseline="0" dirty="0"/>
            <a:t>Extra Wide swath (EW):</a:t>
          </a:r>
          <a:r>
            <a:rPr lang="en-GB" sz="1500" b="1" kern="1200" baseline="0" dirty="0"/>
            <a:t>  </a:t>
          </a:r>
          <a:r>
            <a:rPr lang="en-GB" sz="1500" kern="1200" baseline="0" dirty="0"/>
            <a:t>Data is acquired in five swaths using the TOPSAR imaging technique. EW mode provides very large swath coverage at the expense of spatial resolution. Available in double or single polarisation.</a:t>
          </a:r>
          <a:endParaRPr lang="en-US" sz="1500" kern="1200" dirty="0"/>
        </a:p>
      </dsp:txBody>
      <dsp:txXfrm>
        <a:off x="0" y="2879724"/>
        <a:ext cx="6408738" cy="1439862"/>
      </dsp:txXfrm>
    </dsp:sp>
    <dsp:sp modelId="{FBE8A354-6D48-4A8F-A3A4-859D1B9EC183}">
      <dsp:nvSpPr>
        <dsp:cNvPr id="0" name=""/>
        <dsp:cNvSpPr/>
      </dsp:nvSpPr>
      <dsp:spPr>
        <a:xfrm>
          <a:off x="0" y="4319587"/>
          <a:ext cx="6408738" cy="0"/>
        </a:xfrm>
        <a:prstGeom prst="line">
          <a:avLst/>
        </a:prstGeom>
        <a:solidFill>
          <a:schemeClr val="accent2">
            <a:hueOff val="-5936795"/>
            <a:satOff val="0"/>
            <a:lumOff val="-24118"/>
            <a:alphaOff val="0"/>
          </a:schemeClr>
        </a:solidFill>
        <a:ln w="12700" cap="flat" cmpd="sng" algn="ctr">
          <a:solidFill>
            <a:schemeClr val="accent2">
              <a:hueOff val="-5936795"/>
              <a:satOff val="0"/>
              <a:lumOff val="-241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E8C95C-CF47-4D1E-87ED-74A95C7D97FE}">
      <dsp:nvSpPr>
        <dsp:cNvPr id="0" name=""/>
        <dsp:cNvSpPr/>
      </dsp:nvSpPr>
      <dsp:spPr>
        <a:xfrm>
          <a:off x="0" y="4319587"/>
          <a:ext cx="6408738"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GB" sz="1500" b="1" u="sng" kern="1200" baseline="0" dirty="0"/>
            <a:t>Wave (WV):</a:t>
          </a:r>
          <a:r>
            <a:rPr lang="en-GB" sz="1500" b="1" kern="1200" baseline="0" dirty="0"/>
            <a:t>  </a:t>
          </a:r>
          <a:r>
            <a:rPr lang="en-GB" sz="1500" kern="1200" baseline="0" dirty="0"/>
            <a:t>Data is acquired in small </a:t>
          </a:r>
          <a:r>
            <a:rPr lang="en-GB" sz="1500" kern="1200" baseline="0" dirty="0" err="1"/>
            <a:t>stripmap</a:t>
          </a:r>
          <a:r>
            <a:rPr lang="en-GB" sz="1500" kern="1200" baseline="0" dirty="0"/>
            <a:t> scenes called "vignettes", situated at regular intervals of 100 km along track. The vignettes are acquired by alternating, acquiring one vignette at a near range incidence angle while the next vignette is acquired at a far range incidence angle. WV is SENTINEL-1's operational mode over open ocean. Available only in single polarisation.</a:t>
          </a:r>
          <a:endParaRPr lang="en-US" sz="1500" kern="1200" dirty="0"/>
        </a:p>
      </dsp:txBody>
      <dsp:txXfrm>
        <a:off x="0" y="4319587"/>
        <a:ext cx="6408738" cy="143986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7AE2B-D721-42C9-98B9-5E39ED9B808D}" type="datetimeFigureOut">
              <a:rPr lang="en-GB" smtClean="0"/>
              <a:t>01/06/2022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2E04A-212F-488E-ACF1-386ACF9C327B}" type="slidenum">
              <a:rPr lang="en-GB" smtClean="0"/>
              <a:t>‹N›</a:t>
            </a:fld>
            <a:endParaRPr lang="en-GB"/>
          </a:p>
        </p:txBody>
      </p:sp>
    </p:spTree>
    <p:extLst>
      <p:ext uri="{BB962C8B-B14F-4D97-AF65-F5344CB8AC3E}">
        <p14:creationId xmlns:p14="http://schemas.microsoft.com/office/powerpoint/2010/main" val="4235440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DB2E04A-212F-488E-ACF1-386ACF9C327B}" type="slidenum">
              <a:rPr lang="en-GB" smtClean="0"/>
              <a:t>8</a:t>
            </a:fld>
            <a:endParaRPr lang="en-GB"/>
          </a:p>
        </p:txBody>
      </p:sp>
    </p:spTree>
    <p:extLst>
      <p:ext uri="{BB962C8B-B14F-4D97-AF65-F5344CB8AC3E}">
        <p14:creationId xmlns:p14="http://schemas.microsoft.com/office/powerpoint/2010/main" val="1995763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DB2E04A-212F-488E-ACF1-386ACF9C327B}" type="slidenum">
              <a:rPr lang="en-GB" smtClean="0"/>
              <a:t>9</a:t>
            </a:fld>
            <a:endParaRPr lang="en-GB"/>
          </a:p>
        </p:txBody>
      </p:sp>
    </p:spTree>
    <p:extLst>
      <p:ext uri="{BB962C8B-B14F-4D97-AF65-F5344CB8AC3E}">
        <p14:creationId xmlns:p14="http://schemas.microsoft.com/office/powerpoint/2010/main" val="412334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3DB2E04A-212F-488E-ACF1-386ACF9C327B}" type="slidenum">
              <a:rPr lang="en-GB" smtClean="0"/>
              <a:t>11</a:t>
            </a:fld>
            <a:endParaRPr lang="en-GB"/>
          </a:p>
        </p:txBody>
      </p:sp>
    </p:spTree>
    <p:extLst>
      <p:ext uri="{BB962C8B-B14F-4D97-AF65-F5344CB8AC3E}">
        <p14:creationId xmlns:p14="http://schemas.microsoft.com/office/powerpoint/2010/main" val="3011059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DB2E04A-212F-488E-ACF1-386ACF9C327B}" type="slidenum">
              <a:rPr lang="en-GB" smtClean="0"/>
              <a:t>22</a:t>
            </a:fld>
            <a:endParaRPr lang="en-GB"/>
          </a:p>
        </p:txBody>
      </p:sp>
    </p:spTree>
    <p:extLst>
      <p:ext uri="{BB962C8B-B14F-4D97-AF65-F5344CB8AC3E}">
        <p14:creationId xmlns:p14="http://schemas.microsoft.com/office/powerpoint/2010/main" val="32761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DB2E04A-212F-488E-ACF1-386ACF9C327B}" type="slidenum">
              <a:rPr lang="en-GB" smtClean="0"/>
              <a:t>26</a:t>
            </a:fld>
            <a:endParaRPr lang="en-GB"/>
          </a:p>
        </p:txBody>
      </p:sp>
    </p:spTree>
    <p:extLst>
      <p:ext uri="{BB962C8B-B14F-4D97-AF65-F5344CB8AC3E}">
        <p14:creationId xmlns:p14="http://schemas.microsoft.com/office/powerpoint/2010/main" val="1014192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6/1/2022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2780391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6/1/2022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3486820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6/1/2022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6771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6/1/2022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543295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6/1/2022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1475078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6/1/2022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2261900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6/1/2022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3790302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6/1/2022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2819009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6/1/2022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355544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6/1/2022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136314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6/1/2022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1009101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6/1/2022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366203950"/>
      </p:ext>
    </p:extLst>
  </p:cSld>
  <p:clrMap bg1="dk1" tx1="lt1" bg2="dk2" tx2="lt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28" r:id="rId6"/>
    <p:sldLayoutId id="2147483824" r:id="rId7"/>
    <p:sldLayoutId id="2147483825" r:id="rId8"/>
    <p:sldLayoutId id="2147483826" r:id="rId9"/>
    <p:sldLayoutId id="2147483827" r:id="rId10"/>
    <p:sldLayoutId id="2147483829"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ffilipponi/Sentinel-1_GRD_preprocessing/blob/master/S1_GRD_preprocessing.xml"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entinels.copernicus.eu/web/sentinel/user-guides/sentinel-1-sar" TargetMode="External"/><Relationship Id="rId7" Type="http://schemas.openxmlformats.org/officeDocument/2006/relationships/hyperlink" Target="https://www.researchgate.net/figure/Optical-and-SAR-intensity-of-the-L-band-E-SAR-dataset_fig2_324266296"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sciforum.net/manuscripts/6201/manuscript.pdf" TargetMode="External"/><Relationship Id="rId5" Type="http://schemas.openxmlformats.org/officeDocument/2006/relationships/hyperlink" Target="https://earth.esa.int/download/eoedu/Earthnet-website-material/to-access-from-Earthnet/2009_ROSA-ESA-DLR-Radar-Remote-Sensing-Course/SAR%20theory%20and%20apps%20-%20Reminder.pdf" TargetMode="External"/><Relationship Id="rId4" Type="http://schemas.openxmlformats.org/officeDocument/2006/relationships/hyperlink" Target="SAR%20101:%20An%20Introduction%20to%20Synthetic%20Aperture%20Radar%20-%20Capella%20Spac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C51935E-4A08-4AE4-8E13-F40CD3C4F1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6E2935B3-43F9-4F49-AEEE-A09015DDFF5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40" name="Rectangle 39">
              <a:extLst>
                <a:ext uri="{FF2B5EF4-FFF2-40B4-BE49-F238E27FC236}">
                  <a16:creationId xmlns:a16="http://schemas.microsoft.com/office/drawing/2014/main" id="{823C3E9F-031F-4D06-B2D1-FBDE7797AECC}"/>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D6B24CB-2D97-4762-B34A-9FE40CECA824}"/>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2E85C82-5A92-4169-B806-F7A311C1C60E}"/>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42">
              <a:extLst>
                <a:ext uri="{FF2B5EF4-FFF2-40B4-BE49-F238E27FC236}">
                  <a16:creationId xmlns:a16="http://schemas.microsoft.com/office/drawing/2014/main" id="{536DD679-1C6F-4F84-9CA0-27B1ABCFD7D1}"/>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8" name="Rectangle 47">
                <a:extLst>
                  <a:ext uri="{FF2B5EF4-FFF2-40B4-BE49-F238E27FC236}">
                    <a16:creationId xmlns:a16="http://schemas.microsoft.com/office/drawing/2014/main" id="{90EBB60D-86C6-45E0-AB7B-8C952FEBDD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06710FE-8C5F-4C9D-AF9E-1A7CDAE4C6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38556C1B-E283-4483-ACD0-2808A242AC15}"/>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6" name="Rectangle 45">
                <a:extLst>
                  <a:ext uri="{FF2B5EF4-FFF2-40B4-BE49-F238E27FC236}">
                    <a16:creationId xmlns:a16="http://schemas.microsoft.com/office/drawing/2014/main" id="{6575218D-6500-488D-AB87-B8B426C1CC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859891A-F84B-4F49-B829-12D780F427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2A4DD948-16D9-47F3-880E-69BF40A2CFB1}"/>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8CED433A-4441-4EF2-A360-2D5C19C7F3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8CFF780-205C-4F47-7174-DC316BEA9A08}"/>
              </a:ext>
            </a:extLst>
          </p:cNvPr>
          <p:cNvSpPr>
            <a:spLocks noGrp="1"/>
          </p:cNvSpPr>
          <p:nvPr>
            <p:ph type="ctrTitle"/>
          </p:nvPr>
        </p:nvSpPr>
        <p:spPr>
          <a:xfrm>
            <a:off x="7140575" y="540000"/>
            <a:ext cx="4500561" cy="4259814"/>
          </a:xfrm>
        </p:spPr>
        <p:txBody>
          <a:bodyPr>
            <a:normAutofit/>
          </a:bodyPr>
          <a:lstStyle/>
          <a:p>
            <a:r>
              <a:rPr lang="it-IT" dirty="0"/>
              <a:t>SAR</a:t>
            </a:r>
            <a:endParaRPr lang="en-GB" dirty="0"/>
          </a:p>
        </p:txBody>
      </p:sp>
      <p:sp>
        <p:nvSpPr>
          <p:cNvPr id="3" name="Subtitle 2">
            <a:extLst>
              <a:ext uri="{FF2B5EF4-FFF2-40B4-BE49-F238E27FC236}">
                <a16:creationId xmlns:a16="http://schemas.microsoft.com/office/drawing/2014/main" id="{85069FC5-4A41-1041-4138-898F80F6910A}"/>
              </a:ext>
            </a:extLst>
          </p:cNvPr>
          <p:cNvSpPr>
            <a:spLocks noGrp="1"/>
          </p:cNvSpPr>
          <p:nvPr>
            <p:ph type="subTitle" idx="1"/>
          </p:nvPr>
        </p:nvSpPr>
        <p:spPr>
          <a:xfrm>
            <a:off x="7065053" y="4588113"/>
            <a:ext cx="4500561" cy="1320249"/>
          </a:xfrm>
        </p:spPr>
        <p:txBody>
          <a:bodyPr>
            <a:normAutofit/>
          </a:bodyPr>
          <a:lstStyle/>
          <a:p>
            <a:r>
              <a:rPr lang="it-IT" dirty="0"/>
              <a:t>(Synthetic Aperture Radar)</a:t>
            </a:r>
            <a:endParaRPr lang="en-GB" dirty="0"/>
          </a:p>
        </p:txBody>
      </p:sp>
      <p:grpSp>
        <p:nvGrpSpPr>
          <p:cNvPr id="53" name="Group 52">
            <a:extLst>
              <a:ext uri="{FF2B5EF4-FFF2-40B4-BE49-F238E27FC236}">
                <a16:creationId xmlns:a16="http://schemas.microsoft.com/office/drawing/2014/main" id="{614A0AA1-C9DD-452F-AF3C-8231C0CD832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54" name="Oval 53">
              <a:extLst>
                <a:ext uri="{FF2B5EF4-FFF2-40B4-BE49-F238E27FC236}">
                  <a16:creationId xmlns:a16="http://schemas.microsoft.com/office/drawing/2014/main" id="{081A3F73-01DC-494A-B9CC-582418F95AB1}"/>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0C4A7316-203B-47F8-B448-E54B106DB1E5}"/>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2DFB6685-5F8D-4A29-9735-BF4667A59C0E}"/>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4" name="Picture 3" descr="Earth floating in space">
            <a:extLst>
              <a:ext uri="{FF2B5EF4-FFF2-40B4-BE49-F238E27FC236}">
                <a16:creationId xmlns:a16="http://schemas.microsoft.com/office/drawing/2014/main" id="{CA9B7E78-45FF-66D4-CCC9-C8732E0FDFA9}"/>
              </a:ext>
            </a:extLst>
          </p:cNvPr>
          <p:cNvPicPr>
            <a:picLocks noChangeAspect="1"/>
          </p:cNvPicPr>
          <p:nvPr/>
        </p:nvPicPr>
        <p:blipFill rotWithShape="1">
          <a:blip r:embed="rId3"/>
          <a:srcRect l="27946" r="12054"/>
          <a:stretch/>
        </p:blipFill>
        <p:spPr>
          <a:xfrm>
            <a:off x="10488" y="-3600"/>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custDataLst>
      <p:tags r:id="rId1"/>
    </p:custDataLst>
    <p:extLst>
      <p:ext uri="{BB962C8B-B14F-4D97-AF65-F5344CB8AC3E}">
        <p14:creationId xmlns:p14="http://schemas.microsoft.com/office/powerpoint/2010/main" val="12302934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2FD795-8DF5-44F0-8664-4D8F626DD8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6B683D-13FA-4605-8648-01FC9C82FEC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9852A959-AA36-4E4C-940B-F33A7BE0ABC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FFC38A9-EA65-4BD6-A6E1-CAD07CCB8105}"/>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9E36CA9-9013-4306-B36F-2E349B6FEDB6}"/>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CE8D3FFE-4362-43F6-99D3-1B83F7AD5946}"/>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F7AA39D6-8796-468A-8C18-D17C0BBF21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7788-298A-4B75-B02F-0625E5F848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D0FB4E1-29BE-427B-9999-B25351A07CB1}"/>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39914662-C165-4AD1-89C0-F6C47C1090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C8199-BC83-4D02-8937-CF9AB0F4CF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4A28F3F3-1D22-45C2-8627-C7E4E74BDD0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D8267F7-1115-4F9A-BEF5-BB6664BCF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47D230E-2B29-38B3-A55D-83043E965D1A}"/>
              </a:ext>
            </a:extLst>
          </p:cNvPr>
          <p:cNvSpPr>
            <a:spLocks noGrp="1"/>
          </p:cNvSpPr>
          <p:nvPr>
            <p:ph type="title"/>
          </p:nvPr>
        </p:nvSpPr>
        <p:spPr>
          <a:xfrm>
            <a:off x="7086315" y="545126"/>
            <a:ext cx="4554821" cy="2186096"/>
          </a:xfrm>
        </p:spPr>
        <p:txBody>
          <a:bodyPr anchor="t">
            <a:normAutofit/>
          </a:bodyPr>
          <a:lstStyle/>
          <a:p>
            <a:r>
              <a:rPr lang="it-IT"/>
              <a:t>Shadowing</a:t>
            </a:r>
            <a:endParaRPr lang="en-GB" dirty="0"/>
          </a:p>
        </p:txBody>
      </p:sp>
      <p:pic>
        <p:nvPicPr>
          <p:cNvPr id="5" name="Content Placeholder 4" descr="Diagram&#10;&#10;Description automatically generated">
            <a:extLst>
              <a:ext uri="{FF2B5EF4-FFF2-40B4-BE49-F238E27FC236}">
                <a16:creationId xmlns:a16="http://schemas.microsoft.com/office/drawing/2014/main" id="{C6EB07B9-E8E4-4B06-4B25-C03A1F8CE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00" y="783840"/>
            <a:ext cx="6049714" cy="5281044"/>
          </a:xfrm>
          <a:prstGeom prst="rect">
            <a:avLst/>
          </a:prstGeom>
        </p:spPr>
      </p:pic>
      <p:sp>
        <p:nvSpPr>
          <p:cNvPr id="9" name="Content Placeholder 8">
            <a:extLst>
              <a:ext uri="{FF2B5EF4-FFF2-40B4-BE49-F238E27FC236}">
                <a16:creationId xmlns:a16="http://schemas.microsoft.com/office/drawing/2014/main" id="{7AF51478-FC15-66A3-AAB5-327E3E685F3A}"/>
              </a:ext>
            </a:extLst>
          </p:cNvPr>
          <p:cNvSpPr>
            <a:spLocks noGrp="1"/>
          </p:cNvSpPr>
          <p:nvPr>
            <p:ph idx="1"/>
          </p:nvPr>
        </p:nvSpPr>
        <p:spPr>
          <a:xfrm>
            <a:off x="7129713" y="1735348"/>
            <a:ext cx="4537073" cy="4329536"/>
          </a:xfrm>
        </p:spPr>
        <p:txBody>
          <a:bodyPr anchor="t">
            <a:normAutofit/>
          </a:bodyPr>
          <a:lstStyle/>
          <a:p>
            <a:r>
              <a:rPr lang="en-US" dirty="0"/>
              <a:t>Often taking Satellite images can produce side effects as the shadowing.</a:t>
            </a:r>
          </a:p>
          <a:p>
            <a:r>
              <a:rPr lang="en-US" dirty="0"/>
              <a:t>On the shadowing areas we don’t have any information </a:t>
            </a:r>
            <a:r>
              <a:rPr lang="en-GB" b="0" i="0" dirty="0">
                <a:solidFill>
                  <a:srgbClr val="FFFFFF"/>
                </a:solidFill>
                <a:effectLst/>
              </a:rPr>
              <a:t>because there is no return signal.</a:t>
            </a:r>
            <a:endParaRPr lang="en-US" dirty="0"/>
          </a:p>
          <a:p>
            <a:r>
              <a:rPr lang="en-US" dirty="0"/>
              <a:t>To avoid this problem we can reduce the look angle or/and applying filter on the processing image step. </a:t>
            </a:r>
          </a:p>
        </p:txBody>
      </p:sp>
    </p:spTree>
    <p:extLst>
      <p:ext uri="{BB962C8B-B14F-4D97-AF65-F5344CB8AC3E}">
        <p14:creationId xmlns:p14="http://schemas.microsoft.com/office/powerpoint/2010/main" val="730796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53E39E6-2A74-404E-B4BC-EEC89C01B7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0D050C3-946A-4155-B469-3FE5492E6E9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 name="Rectangle 12">
              <a:extLst>
                <a:ext uri="{FF2B5EF4-FFF2-40B4-BE49-F238E27FC236}">
                  <a16:creationId xmlns:a16="http://schemas.microsoft.com/office/drawing/2014/main" id="{70D7BFBB-BF60-4EF1-AF1C-731347DB115A}"/>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0150CBC-E30B-417C-9BB2-CE6BB1A6440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76020D6-6ADB-408E-A69F-4EA6F51A7F1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26C8E5-1D99-421D-AB3C-2AF296A15325}"/>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67669339-D0C4-4CF0-9A76-5BFBCDB798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B31604-91C4-4CB0-8097-02EE0ADDC1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48340F5-A593-469A-98DC-B6D90D3B22B4}"/>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B59E3068-3000-4C82-ACA8-367498951E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2E1C398-D8F7-4828-9F7F-80D61DAE2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813B333C-60FD-4260-80E0-190666C9DE77}"/>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C05F582-AA63-4A8C-915E-66057E4BEE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3D1B740-8CD9-F93D-A9CA-B31D728D5C52}"/>
              </a:ext>
            </a:extLst>
          </p:cNvPr>
          <p:cNvSpPr>
            <a:spLocks noGrp="1"/>
          </p:cNvSpPr>
          <p:nvPr>
            <p:ph type="title"/>
          </p:nvPr>
        </p:nvSpPr>
        <p:spPr>
          <a:xfrm>
            <a:off x="7229693" y="356710"/>
            <a:ext cx="4554821" cy="788522"/>
          </a:xfrm>
        </p:spPr>
        <p:txBody>
          <a:bodyPr anchor="b">
            <a:normAutofit fontScale="90000"/>
          </a:bodyPr>
          <a:lstStyle/>
          <a:p>
            <a:r>
              <a:rPr lang="it-IT" sz="5100"/>
              <a:t>Foreshortening</a:t>
            </a:r>
            <a:endParaRPr lang="en-GB" sz="5100" dirty="0"/>
          </a:p>
        </p:txBody>
      </p:sp>
      <p:sp>
        <p:nvSpPr>
          <p:cNvPr id="26" name="Freeform: Shape 25">
            <a:extLst>
              <a:ext uri="{FF2B5EF4-FFF2-40B4-BE49-F238E27FC236}">
                <a16:creationId xmlns:a16="http://schemas.microsoft.com/office/drawing/2014/main" id="{2D253D93-3319-4E06-B75F-009AE70FCB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iagram, radar chart&#10;&#10;Description automatically generated">
            <a:extLst>
              <a:ext uri="{FF2B5EF4-FFF2-40B4-BE49-F238E27FC236}">
                <a16:creationId xmlns:a16="http://schemas.microsoft.com/office/drawing/2014/main" id="{DCCD6481-0AAB-F9F2-05C8-D451441EBC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776" y="1219248"/>
            <a:ext cx="5353200" cy="4419502"/>
          </a:xfrm>
          <a:prstGeom prst="rect">
            <a:avLst/>
          </a:prstGeom>
        </p:spPr>
      </p:pic>
      <p:sp>
        <p:nvSpPr>
          <p:cNvPr id="3" name="Content Placeholder 2">
            <a:extLst>
              <a:ext uri="{FF2B5EF4-FFF2-40B4-BE49-F238E27FC236}">
                <a16:creationId xmlns:a16="http://schemas.microsoft.com/office/drawing/2014/main" id="{E65A04AF-40CE-3386-CBFF-773F71552386}"/>
              </a:ext>
            </a:extLst>
          </p:cNvPr>
          <p:cNvSpPr>
            <a:spLocks noGrp="1"/>
          </p:cNvSpPr>
          <p:nvPr>
            <p:ph idx="1"/>
          </p:nvPr>
        </p:nvSpPr>
        <p:spPr>
          <a:xfrm>
            <a:off x="7104063" y="1440274"/>
            <a:ext cx="4537073" cy="5417725"/>
          </a:xfrm>
        </p:spPr>
        <p:txBody>
          <a:bodyPr anchor="t">
            <a:normAutofit/>
          </a:bodyPr>
          <a:lstStyle/>
          <a:p>
            <a:pPr>
              <a:lnSpc>
                <a:spcPct val="115000"/>
              </a:lnSpc>
            </a:pPr>
            <a:r>
              <a:rPr lang="en-GB" sz="1600" dirty="0"/>
              <a:t>When the radar beam reaches the base of a tall feature tilted towards the radar (e.g. a mountain) before it reaches the top foreshortening will occur. Since the radar measures distance in slant-range, the segment (A to B) will appear compressed and the length of the slope will be represented incorrectly (A' to B'). Depending on the angle of the surface in relation to the incidence angle of the radar beam, the impact of foreshortening will change.</a:t>
            </a:r>
          </a:p>
          <a:p>
            <a:pPr>
              <a:lnSpc>
                <a:spcPct val="115000"/>
              </a:lnSpc>
            </a:pPr>
            <a:r>
              <a:rPr lang="en-GB" sz="1600" dirty="0"/>
              <a:t> The figure below shows a radar image of steep mountainous terrain with severe foreshortening effects. The foreshortened slopes appear as bright features on the image.</a:t>
            </a:r>
          </a:p>
        </p:txBody>
      </p:sp>
    </p:spTree>
    <p:extLst>
      <p:ext uri="{BB962C8B-B14F-4D97-AF65-F5344CB8AC3E}">
        <p14:creationId xmlns:p14="http://schemas.microsoft.com/office/powerpoint/2010/main" val="12527411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53E39E6-2A74-404E-B4BC-EEC89C01B7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0D050C3-946A-4155-B469-3FE5492E6E9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 name="Rectangle 12">
              <a:extLst>
                <a:ext uri="{FF2B5EF4-FFF2-40B4-BE49-F238E27FC236}">
                  <a16:creationId xmlns:a16="http://schemas.microsoft.com/office/drawing/2014/main" id="{70D7BFBB-BF60-4EF1-AF1C-731347DB115A}"/>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0150CBC-E30B-417C-9BB2-CE6BB1A6440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76020D6-6ADB-408E-A69F-4EA6F51A7F1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26C8E5-1D99-421D-AB3C-2AF296A15325}"/>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67669339-D0C4-4CF0-9A76-5BFBCDB798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B31604-91C4-4CB0-8097-02EE0ADDC1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48340F5-A593-469A-98DC-B6D90D3B22B4}"/>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B59E3068-3000-4C82-ACA8-367498951E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2E1C398-D8F7-4828-9F7F-80D61DAE2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813B333C-60FD-4260-80E0-190666C9DE77}"/>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C05F582-AA63-4A8C-915E-66057E4BEE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D8DCA42A-DD5C-A9C7-1B18-525F432DA6B4}"/>
              </a:ext>
            </a:extLst>
          </p:cNvPr>
          <p:cNvSpPr>
            <a:spLocks noGrp="1"/>
          </p:cNvSpPr>
          <p:nvPr>
            <p:ph type="title"/>
          </p:nvPr>
        </p:nvSpPr>
        <p:spPr>
          <a:xfrm>
            <a:off x="7104063" y="271887"/>
            <a:ext cx="4554821" cy="844056"/>
          </a:xfrm>
        </p:spPr>
        <p:txBody>
          <a:bodyPr anchor="b">
            <a:normAutofit fontScale="90000"/>
          </a:bodyPr>
          <a:lstStyle/>
          <a:p>
            <a:r>
              <a:rPr lang="it-IT" dirty="0" err="1"/>
              <a:t>Layover</a:t>
            </a:r>
            <a:endParaRPr lang="en-GB" dirty="0"/>
          </a:p>
        </p:txBody>
      </p:sp>
      <p:sp>
        <p:nvSpPr>
          <p:cNvPr id="26" name="Freeform: Shape 25">
            <a:extLst>
              <a:ext uri="{FF2B5EF4-FFF2-40B4-BE49-F238E27FC236}">
                <a16:creationId xmlns:a16="http://schemas.microsoft.com/office/drawing/2014/main" id="{2D253D93-3319-4E06-B75F-009AE70FCB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iagram&#10;&#10;Description automatically generated">
            <a:extLst>
              <a:ext uri="{FF2B5EF4-FFF2-40B4-BE49-F238E27FC236}">
                <a16:creationId xmlns:a16="http://schemas.microsoft.com/office/drawing/2014/main" id="{676A69A9-7D8B-3B91-6691-7B1C319AD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776" y="1464155"/>
            <a:ext cx="5353200" cy="3929689"/>
          </a:xfrm>
          <a:prstGeom prst="rect">
            <a:avLst/>
          </a:prstGeom>
        </p:spPr>
      </p:pic>
      <p:sp>
        <p:nvSpPr>
          <p:cNvPr id="3" name="Content Placeholder 2">
            <a:extLst>
              <a:ext uri="{FF2B5EF4-FFF2-40B4-BE49-F238E27FC236}">
                <a16:creationId xmlns:a16="http://schemas.microsoft.com/office/drawing/2014/main" id="{35F7D818-BFC5-620A-7533-2DFA742915AB}"/>
              </a:ext>
            </a:extLst>
          </p:cNvPr>
          <p:cNvSpPr>
            <a:spLocks noGrp="1"/>
          </p:cNvSpPr>
          <p:nvPr>
            <p:ph idx="1"/>
          </p:nvPr>
        </p:nvSpPr>
        <p:spPr>
          <a:xfrm>
            <a:off x="7104063" y="1387830"/>
            <a:ext cx="4537073" cy="4920895"/>
          </a:xfrm>
        </p:spPr>
        <p:txBody>
          <a:bodyPr anchor="t">
            <a:normAutofit fontScale="92500"/>
          </a:bodyPr>
          <a:lstStyle/>
          <a:p>
            <a:pPr>
              <a:lnSpc>
                <a:spcPct val="115000"/>
              </a:lnSpc>
            </a:pPr>
            <a:r>
              <a:rPr lang="en-GB" dirty="0"/>
              <a:t>Layover is an extreme case of foreshortening</a:t>
            </a:r>
            <a:r>
              <a:rPr lang="en-GB"/>
              <a:t>, it occurs </a:t>
            </a:r>
            <a:r>
              <a:rPr lang="en-GB" dirty="0"/>
              <a:t>when the radar beam reaches the top of a tall feature (B) before it reaches the base (A). The return signal from the top of the feature will be received before the signal from the bottom. As a result, the top of the feature is displaced towards the radar from its true position on the ground, and "lays over" the base of the feature (B' to A'). Layover effects on a radar image look very similar to effects due to foreshortening. As with foreshortening, layover is most severe for small incidence angles, at the near range of a swath, and in mountainous terrain. </a:t>
            </a:r>
          </a:p>
        </p:txBody>
      </p:sp>
    </p:spTree>
    <p:extLst>
      <p:ext uri="{BB962C8B-B14F-4D97-AF65-F5344CB8AC3E}">
        <p14:creationId xmlns:p14="http://schemas.microsoft.com/office/powerpoint/2010/main" val="4667367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53E39E6-2A74-404E-B4BC-EEC89C01B7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0D050C3-946A-4155-B469-3FE5492E6E9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70D7BFBB-BF60-4EF1-AF1C-731347DB115A}"/>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15">
              <a:extLst>
                <a:ext uri="{FF2B5EF4-FFF2-40B4-BE49-F238E27FC236}">
                  <a16:creationId xmlns:a16="http://schemas.microsoft.com/office/drawing/2014/main" id="{40150CBC-E30B-417C-9BB2-CE6BB1A6440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16">
              <a:extLst>
                <a:ext uri="{FF2B5EF4-FFF2-40B4-BE49-F238E27FC236}">
                  <a16:creationId xmlns:a16="http://schemas.microsoft.com/office/drawing/2014/main" id="{476020D6-6ADB-408E-A69F-4EA6F51A7F1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8226C8E5-1D99-421D-AB3C-2AF296A15325}"/>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0" name="Rectangle 22">
                <a:extLst>
                  <a:ext uri="{FF2B5EF4-FFF2-40B4-BE49-F238E27FC236}">
                    <a16:creationId xmlns:a16="http://schemas.microsoft.com/office/drawing/2014/main" id="{67669339-D0C4-4CF0-9A76-5BFBCDB798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8B31604-91C4-4CB0-8097-02EE0ADDC1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48340F5-A593-469A-98DC-B6D90D3B22B4}"/>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B59E3068-3000-4C82-ACA8-367498951E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E1C398-D8F7-4828-9F7F-80D61DAE2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813B333C-60FD-4260-80E0-190666C9DE77}"/>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25">
            <a:extLst>
              <a:ext uri="{FF2B5EF4-FFF2-40B4-BE49-F238E27FC236}">
                <a16:creationId xmlns:a16="http://schemas.microsoft.com/office/drawing/2014/main" id="{DC05F582-AA63-4A8C-915E-66057E4BEE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56AA192-F8D1-5B4D-AB4E-682459E405F4}"/>
              </a:ext>
            </a:extLst>
          </p:cNvPr>
          <p:cNvSpPr>
            <a:spLocks noGrp="1"/>
          </p:cNvSpPr>
          <p:nvPr>
            <p:ph type="title"/>
          </p:nvPr>
        </p:nvSpPr>
        <p:spPr>
          <a:xfrm>
            <a:off x="7003196" y="266781"/>
            <a:ext cx="4554821" cy="895149"/>
          </a:xfrm>
        </p:spPr>
        <p:txBody>
          <a:bodyPr anchor="b">
            <a:normAutofit fontScale="90000"/>
          </a:bodyPr>
          <a:lstStyle/>
          <a:p>
            <a:r>
              <a:rPr lang="it-IT" dirty="0" err="1"/>
              <a:t>Speckle</a:t>
            </a:r>
            <a:endParaRPr lang="en-GB" dirty="0"/>
          </a:p>
        </p:txBody>
      </p:sp>
      <p:sp>
        <p:nvSpPr>
          <p:cNvPr id="42" name="Freeform: Shape 27">
            <a:extLst>
              <a:ext uri="{FF2B5EF4-FFF2-40B4-BE49-F238E27FC236}">
                <a16:creationId xmlns:a16="http://schemas.microsoft.com/office/drawing/2014/main" id="{2D253D93-3319-4E06-B75F-009AE70FCB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924DEF05-F214-0E77-45FB-EF117C3C8C1C}"/>
              </a:ext>
            </a:extLst>
          </p:cNvPr>
          <p:cNvPicPr>
            <a:picLocks noChangeAspect="1"/>
          </p:cNvPicPr>
          <p:nvPr/>
        </p:nvPicPr>
        <p:blipFill rotWithShape="1">
          <a:blip r:embed="rId2"/>
          <a:srcRect l="1963" t="1294" r="3142" b="5543"/>
          <a:stretch/>
        </p:blipFill>
        <p:spPr>
          <a:xfrm>
            <a:off x="1495084" y="549274"/>
            <a:ext cx="3446584" cy="5759451"/>
          </a:xfrm>
          <a:prstGeom prst="rect">
            <a:avLst/>
          </a:prstGeom>
        </p:spPr>
      </p:pic>
      <p:sp>
        <p:nvSpPr>
          <p:cNvPr id="9" name="Content Placeholder 8">
            <a:extLst>
              <a:ext uri="{FF2B5EF4-FFF2-40B4-BE49-F238E27FC236}">
                <a16:creationId xmlns:a16="http://schemas.microsoft.com/office/drawing/2014/main" id="{CABA7B82-6786-679E-4F7F-D52518B3F31A}"/>
              </a:ext>
            </a:extLst>
          </p:cNvPr>
          <p:cNvSpPr>
            <a:spLocks noGrp="1"/>
          </p:cNvSpPr>
          <p:nvPr>
            <p:ph idx="1"/>
          </p:nvPr>
        </p:nvSpPr>
        <p:spPr>
          <a:xfrm>
            <a:off x="7104063" y="1226453"/>
            <a:ext cx="4537073" cy="5082272"/>
          </a:xfrm>
        </p:spPr>
        <p:txBody>
          <a:bodyPr anchor="t">
            <a:normAutofit fontScale="92500"/>
          </a:bodyPr>
          <a:lstStyle/>
          <a:p>
            <a:pPr rtl="0"/>
            <a:r>
              <a:rPr lang="en-GB" dirty="0">
                <a:effectLst/>
                <a:latin typeface="-apple-system"/>
              </a:rPr>
              <a:t> Speckle is a “salt and pepper” variation in the pixel brightness that degrades the quality of the SAR images, making image interpretation more difficult. </a:t>
            </a:r>
          </a:p>
          <a:p>
            <a:pPr rtl="0"/>
            <a:endParaRPr lang="en-GB" dirty="0">
              <a:effectLst/>
              <a:latin typeface="-apple-system"/>
            </a:endParaRPr>
          </a:p>
          <a:p>
            <a:pPr rtl="0"/>
            <a:r>
              <a:rPr lang="en-GB" dirty="0">
                <a:effectLst/>
                <a:latin typeface="-apple-system"/>
              </a:rPr>
              <a:t>Speckle occurs because there are often many individual scatters in a given pixel, which leads to positive (salt) and negative (pepper) interference across pixels with an otherwise constant backscatter return.</a:t>
            </a:r>
          </a:p>
          <a:p>
            <a:pPr marL="0" indent="0" rtl="0">
              <a:buNone/>
            </a:pPr>
            <a:r>
              <a:rPr lang="en-GB" dirty="0"/>
              <a:t/>
            </a:r>
            <a:br>
              <a:rPr lang="en-GB" dirty="0"/>
            </a:br>
            <a:endParaRPr lang="en-GB" dirty="0"/>
          </a:p>
          <a:p>
            <a:endParaRPr lang="en-US" dirty="0"/>
          </a:p>
        </p:txBody>
      </p:sp>
    </p:spTree>
    <p:extLst>
      <p:ext uri="{BB962C8B-B14F-4D97-AF65-F5344CB8AC3E}">
        <p14:creationId xmlns:p14="http://schemas.microsoft.com/office/powerpoint/2010/main" val="21471434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63EF-3A59-7E31-5513-35054257F3B2}"/>
              </a:ext>
            </a:extLst>
          </p:cNvPr>
          <p:cNvSpPr>
            <a:spLocks noGrp="1"/>
          </p:cNvSpPr>
          <p:nvPr>
            <p:ph type="title"/>
          </p:nvPr>
        </p:nvSpPr>
        <p:spPr/>
        <p:txBody>
          <a:bodyPr/>
          <a:lstStyle/>
          <a:p>
            <a:r>
              <a:rPr lang="it-IT"/>
              <a:t>Sentinel-1</a:t>
            </a:r>
            <a:endParaRPr lang="en-GB" dirty="0"/>
          </a:p>
        </p:txBody>
      </p:sp>
      <p:sp>
        <p:nvSpPr>
          <p:cNvPr id="3" name="Content Placeholder 2">
            <a:extLst>
              <a:ext uri="{FF2B5EF4-FFF2-40B4-BE49-F238E27FC236}">
                <a16:creationId xmlns:a16="http://schemas.microsoft.com/office/drawing/2014/main" id="{9C26CA95-DB86-B75C-35D3-300960CBFD29}"/>
              </a:ext>
            </a:extLst>
          </p:cNvPr>
          <p:cNvSpPr>
            <a:spLocks noGrp="1"/>
          </p:cNvSpPr>
          <p:nvPr>
            <p:ph idx="1"/>
          </p:nvPr>
        </p:nvSpPr>
        <p:spPr>
          <a:xfrm>
            <a:off x="540000" y="1960880"/>
            <a:ext cx="11101136" cy="4357120"/>
          </a:xfrm>
        </p:spPr>
        <p:txBody>
          <a:bodyPr>
            <a:normAutofit/>
          </a:bodyPr>
          <a:lstStyle/>
          <a:p>
            <a:r>
              <a:rPr lang="en-GB" sz="2000" dirty="0"/>
              <a:t>SENTINEL-1 constellation is an imaging radar mission providing continuous all-weather, day-and-night imagery at C-band with a centre frequency of 5.4 GHz.</a:t>
            </a:r>
          </a:p>
          <a:p>
            <a:endParaRPr lang="en-GB" sz="2000" dirty="0"/>
          </a:p>
          <a:p>
            <a:r>
              <a:rPr lang="en-GB" sz="2000" dirty="0"/>
              <a:t>SENTINEL-1 potentially images all global landmasses, coastal zones and shipping routes in European waters in high resolution and covers the global oceans at regular intervals. Having a primary operational mode over land and another over open ocean allows for a pre-programmed conflict-free operation. The main operational mode features a wide swath (250 km) with high geometric (typically 20 m Level-1 product resolution) and radiometric resolutions, suitable for most applications.</a:t>
            </a:r>
          </a:p>
        </p:txBody>
      </p:sp>
    </p:spTree>
    <p:extLst>
      <p:ext uri="{BB962C8B-B14F-4D97-AF65-F5344CB8AC3E}">
        <p14:creationId xmlns:p14="http://schemas.microsoft.com/office/powerpoint/2010/main" val="16093731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D2FD795-8DF5-44F0-8664-4D8F626DD8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7C6B683D-13FA-4605-8648-01FC9C82FEC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74" name="Rectangle 73">
              <a:extLst>
                <a:ext uri="{FF2B5EF4-FFF2-40B4-BE49-F238E27FC236}">
                  <a16:creationId xmlns:a16="http://schemas.microsoft.com/office/drawing/2014/main" id="{9852A959-AA36-4E4C-940B-F33A7BE0ABC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FFC38A9-EA65-4BD6-A6E1-CAD07CCB8105}"/>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F9E36CA9-9013-4306-B36F-2E349B6FEDB6}"/>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7" name="Group 76">
              <a:extLst>
                <a:ext uri="{FF2B5EF4-FFF2-40B4-BE49-F238E27FC236}">
                  <a16:creationId xmlns:a16="http://schemas.microsoft.com/office/drawing/2014/main" id="{CE8D3FFE-4362-43F6-99D3-1B83F7AD5946}"/>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82" name="Rectangle 81">
                <a:extLst>
                  <a:ext uri="{FF2B5EF4-FFF2-40B4-BE49-F238E27FC236}">
                    <a16:creationId xmlns:a16="http://schemas.microsoft.com/office/drawing/2014/main" id="{F7AA39D6-8796-468A-8C18-D17C0BBF21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75967788-298A-4B75-B02F-0625E5F848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8D0FB4E1-29BE-427B-9999-B25351A07CB1}"/>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0" name="Rectangle 79">
                <a:extLst>
                  <a:ext uri="{FF2B5EF4-FFF2-40B4-BE49-F238E27FC236}">
                    <a16:creationId xmlns:a16="http://schemas.microsoft.com/office/drawing/2014/main" id="{39914662-C165-4AD1-89C0-F6C47C1090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84C8199-BC83-4D02-8937-CF9AB0F4CF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4A28F3F3-1D22-45C2-8627-C7E4E74BDD0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a:extLst>
              <a:ext uri="{FF2B5EF4-FFF2-40B4-BE49-F238E27FC236}">
                <a16:creationId xmlns:a16="http://schemas.microsoft.com/office/drawing/2014/main" id="{9D8267F7-1115-4F9A-BEF5-BB6664BCF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52744F9-9028-C51D-587C-12A3A03B2EFE}"/>
              </a:ext>
            </a:extLst>
          </p:cNvPr>
          <p:cNvSpPr>
            <a:spLocks noGrp="1"/>
          </p:cNvSpPr>
          <p:nvPr>
            <p:ph type="title"/>
          </p:nvPr>
        </p:nvSpPr>
        <p:spPr>
          <a:xfrm>
            <a:off x="7086315" y="545126"/>
            <a:ext cx="4554821" cy="2186096"/>
          </a:xfrm>
        </p:spPr>
        <p:txBody>
          <a:bodyPr anchor="t">
            <a:normAutofit/>
          </a:bodyPr>
          <a:lstStyle/>
          <a:p>
            <a:r>
              <a:rPr lang="it-IT"/>
              <a:t>Acquisition</a:t>
            </a:r>
            <a:r>
              <a:rPr lang="it-IT" dirty="0"/>
              <a:t> Mode</a:t>
            </a:r>
            <a:endParaRPr lang="en-GB" dirty="0"/>
          </a:p>
        </p:txBody>
      </p:sp>
      <p:pic>
        <p:nvPicPr>
          <p:cNvPr id="1026" name="Picture 2">
            <a:extLst>
              <a:ext uri="{FF2B5EF4-FFF2-40B4-BE49-F238E27FC236}">
                <a16:creationId xmlns:a16="http://schemas.microsoft.com/office/drawing/2014/main" id="{7CF730C5-6AB0-B91A-A70F-BC2232244E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000" y="921293"/>
            <a:ext cx="6049714" cy="500613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4B95BE1-9018-95C6-1157-56E0A82F5C5C}"/>
              </a:ext>
            </a:extLst>
          </p:cNvPr>
          <p:cNvSpPr>
            <a:spLocks noGrp="1"/>
          </p:cNvSpPr>
          <p:nvPr>
            <p:ph idx="1"/>
          </p:nvPr>
        </p:nvSpPr>
        <p:spPr>
          <a:xfrm>
            <a:off x="7104063" y="2315817"/>
            <a:ext cx="4537073" cy="3992908"/>
          </a:xfrm>
        </p:spPr>
        <p:txBody>
          <a:bodyPr anchor="t">
            <a:normAutofit/>
          </a:bodyPr>
          <a:lstStyle/>
          <a:p>
            <a:pPr marL="0" indent="0">
              <a:lnSpc>
                <a:spcPct val="115000"/>
              </a:lnSpc>
              <a:buNone/>
            </a:pPr>
            <a:r>
              <a:rPr lang="en-GB" sz="2200" dirty="0"/>
              <a:t>The Sentinel-1 C-band SAR instruments supports operation in single polarisation (HH or VV) and dual polarisation (HH+HV or VV+VH), implemented through one transmit chain (switchable to H or V) and two parallel receive chains for H and V polarisation.</a:t>
            </a:r>
          </a:p>
        </p:txBody>
      </p:sp>
    </p:spTree>
    <p:extLst>
      <p:ext uri="{BB962C8B-B14F-4D97-AF65-F5344CB8AC3E}">
        <p14:creationId xmlns:p14="http://schemas.microsoft.com/office/powerpoint/2010/main" val="1265929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A37F6730-8F76-4239-8CBA-B914B02A75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E11E5CC-3C1F-4093-97B6-6433FBF9A9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28D720AE-B07F-482D-B526-4A9C632DA767}"/>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76F0BCA-E2AA-4AED-9091-1E820FF25B54}"/>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71D2B33-982E-4EC0-9252-B8A7383C9655}"/>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9250D86D-299E-4837-B82C-B97DACC97546}"/>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F74EFAF9-4DE5-4C1F-BF17-0A5930FFFA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57D782-AB09-4CB1-A94A-54F935E709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4E95A3B-E29B-40AA-B9DD-FF0BA512FD73}"/>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1A71F79C-8170-4729-A592-753969B849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AE5C556-02CA-4512-9F5F-7088484CF7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75FD132-C2ED-4807-B2DA-D428F9C449E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71967F12-B0C4-4D31-8D63-89945DCD29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634076D-0EFE-DAC5-AB88-E10F2877D33F}"/>
              </a:ext>
            </a:extLst>
          </p:cNvPr>
          <p:cNvSpPr>
            <a:spLocks noGrp="1"/>
          </p:cNvSpPr>
          <p:nvPr>
            <p:ph type="title"/>
          </p:nvPr>
        </p:nvSpPr>
        <p:spPr>
          <a:xfrm>
            <a:off x="540000" y="540000"/>
            <a:ext cx="4500561" cy="5759450"/>
          </a:xfrm>
        </p:spPr>
        <p:txBody>
          <a:bodyPr anchor="t">
            <a:normAutofit/>
          </a:bodyPr>
          <a:lstStyle/>
          <a:p>
            <a:r>
              <a:rPr lang="it-IT" sz="6800"/>
              <a:t>Acquisition mode</a:t>
            </a:r>
            <a:endParaRPr lang="en-GB" sz="6800"/>
          </a:p>
        </p:txBody>
      </p:sp>
      <p:graphicFrame>
        <p:nvGraphicFramePr>
          <p:cNvPr id="24" name="Content Placeholder 2">
            <a:extLst>
              <a:ext uri="{FF2B5EF4-FFF2-40B4-BE49-F238E27FC236}">
                <a16:creationId xmlns:a16="http://schemas.microsoft.com/office/drawing/2014/main" id="{C432504D-D348-136D-A648-6769452C8516}"/>
              </a:ext>
            </a:extLst>
          </p:cNvPr>
          <p:cNvGraphicFramePr>
            <a:graphicFrameLocks noGrp="1"/>
          </p:cNvGraphicFramePr>
          <p:nvPr>
            <p:ph idx="1"/>
            <p:extLst>
              <p:ext uri="{D42A27DB-BD31-4B8C-83A1-F6EECF244321}">
                <p14:modId xmlns:p14="http://schemas.microsoft.com/office/powerpoint/2010/main" val="3965011967"/>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0421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B3FB-1418-F72D-7DFF-DC6ED5C4BDA1}"/>
              </a:ext>
            </a:extLst>
          </p:cNvPr>
          <p:cNvSpPr>
            <a:spLocks noGrp="1"/>
          </p:cNvSpPr>
          <p:nvPr>
            <p:ph type="title"/>
          </p:nvPr>
        </p:nvSpPr>
        <p:spPr/>
        <p:txBody>
          <a:bodyPr/>
          <a:lstStyle/>
          <a:p>
            <a:r>
              <a:rPr lang="it-IT" dirty="0"/>
              <a:t>Processing </a:t>
            </a:r>
            <a:r>
              <a:rPr lang="it-IT" dirty="0" err="1"/>
              <a:t>Levels</a:t>
            </a:r>
            <a:endParaRPr lang="en-GB" dirty="0"/>
          </a:p>
        </p:txBody>
      </p:sp>
      <p:sp>
        <p:nvSpPr>
          <p:cNvPr id="3" name="Content Placeholder 2">
            <a:extLst>
              <a:ext uri="{FF2B5EF4-FFF2-40B4-BE49-F238E27FC236}">
                <a16:creationId xmlns:a16="http://schemas.microsoft.com/office/drawing/2014/main" id="{25693A6C-ADDD-BD9E-C6D8-F9274EC23084}"/>
              </a:ext>
            </a:extLst>
          </p:cNvPr>
          <p:cNvSpPr>
            <a:spLocks noGrp="1"/>
          </p:cNvSpPr>
          <p:nvPr>
            <p:ph idx="1"/>
          </p:nvPr>
        </p:nvSpPr>
        <p:spPr/>
        <p:txBody>
          <a:bodyPr>
            <a:normAutofit/>
          </a:bodyPr>
          <a:lstStyle/>
          <a:p>
            <a:r>
              <a:rPr lang="en-GB" dirty="0"/>
              <a:t>Sentinel-1 data products acquired in SM, IW and EW mode are distributed at three levels of processing: Level-0, Level-1, Level-2.</a:t>
            </a:r>
          </a:p>
          <a:p>
            <a:endParaRPr lang="en-GB" dirty="0"/>
          </a:p>
          <a:p>
            <a:r>
              <a:rPr lang="en-GB" dirty="0"/>
              <a:t>The SAR Level-0 products consist of compressed and unfocused SAR raw data. Level-0 products are the basis from which all other high level products are produced.</a:t>
            </a:r>
          </a:p>
          <a:p>
            <a:r>
              <a:rPr lang="en-GB" dirty="0"/>
              <a:t>Level-1 products can be one of two product types - either Single Look Complex (SLC) or Ground Range Detected (GRD). Level-2 Ocean (OCN) products can have different components available depending on the acquisition mode.</a:t>
            </a:r>
          </a:p>
        </p:txBody>
      </p:sp>
    </p:spTree>
    <p:extLst>
      <p:ext uri="{BB962C8B-B14F-4D97-AF65-F5344CB8AC3E}">
        <p14:creationId xmlns:p14="http://schemas.microsoft.com/office/powerpoint/2010/main" val="10079654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53E39E6-2A74-404E-B4BC-EEC89C01B7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7" name="Group 72">
            <a:extLst>
              <a:ext uri="{FF2B5EF4-FFF2-40B4-BE49-F238E27FC236}">
                <a16:creationId xmlns:a16="http://schemas.microsoft.com/office/drawing/2014/main" id="{30D050C3-946A-4155-B469-3FE5492E6E9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2068" name="Rectangle 73">
              <a:extLst>
                <a:ext uri="{FF2B5EF4-FFF2-40B4-BE49-F238E27FC236}">
                  <a16:creationId xmlns:a16="http://schemas.microsoft.com/office/drawing/2014/main" id="{70D7BFBB-BF60-4EF1-AF1C-731347DB115A}"/>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Oval 74">
              <a:extLst>
                <a:ext uri="{FF2B5EF4-FFF2-40B4-BE49-F238E27FC236}">
                  <a16:creationId xmlns:a16="http://schemas.microsoft.com/office/drawing/2014/main" id="{40150CBC-E30B-417C-9BB2-CE6BB1A6440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Oval 75">
              <a:extLst>
                <a:ext uri="{FF2B5EF4-FFF2-40B4-BE49-F238E27FC236}">
                  <a16:creationId xmlns:a16="http://schemas.microsoft.com/office/drawing/2014/main" id="{476020D6-6ADB-408E-A69F-4EA6F51A7F1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7" name="Group 76">
              <a:extLst>
                <a:ext uri="{FF2B5EF4-FFF2-40B4-BE49-F238E27FC236}">
                  <a16:creationId xmlns:a16="http://schemas.microsoft.com/office/drawing/2014/main" id="{8226C8E5-1D99-421D-AB3C-2AF296A15325}"/>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82" name="Rectangle 81">
                <a:extLst>
                  <a:ext uri="{FF2B5EF4-FFF2-40B4-BE49-F238E27FC236}">
                    <a16:creationId xmlns:a16="http://schemas.microsoft.com/office/drawing/2014/main" id="{67669339-D0C4-4CF0-9A76-5BFBCDB798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8B31604-91C4-4CB0-8097-02EE0ADDC1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71" name="Group 77">
              <a:extLst>
                <a:ext uri="{FF2B5EF4-FFF2-40B4-BE49-F238E27FC236}">
                  <a16:creationId xmlns:a16="http://schemas.microsoft.com/office/drawing/2014/main" id="{548340F5-A593-469A-98DC-B6D90D3B22B4}"/>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0" name="Rectangle 79">
                <a:extLst>
                  <a:ext uri="{FF2B5EF4-FFF2-40B4-BE49-F238E27FC236}">
                    <a16:creationId xmlns:a16="http://schemas.microsoft.com/office/drawing/2014/main" id="{B59E3068-3000-4C82-ACA8-367498951E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2E1C398-D8F7-4828-9F7F-80D61DAE2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813B333C-60FD-4260-80E0-190666C9DE77}"/>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a:extLst>
              <a:ext uri="{FF2B5EF4-FFF2-40B4-BE49-F238E27FC236}">
                <a16:creationId xmlns:a16="http://schemas.microsoft.com/office/drawing/2014/main" id="{DC05F582-AA63-4A8C-915E-66057E4BEE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63CDBAE-3EB7-D7C4-5C8C-F24601A839B9}"/>
              </a:ext>
            </a:extLst>
          </p:cNvPr>
          <p:cNvSpPr>
            <a:spLocks noGrp="1"/>
          </p:cNvSpPr>
          <p:nvPr>
            <p:ph type="title"/>
          </p:nvPr>
        </p:nvSpPr>
        <p:spPr>
          <a:xfrm>
            <a:off x="7104063" y="121060"/>
            <a:ext cx="4554821" cy="797291"/>
          </a:xfrm>
        </p:spPr>
        <p:txBody>
          <a:bodyPr anchor="b">
            <a:normAutofit fontScale="90000"/>
          </a:bodyPr>
          <a:lstStyle/>
          <a:p>
            <a:r>
              <a:rPr lang="it-IT" dirty="0"/>
              <a:t>Level-1</a:t>
            </a:r>
            <a:endParaRPr lang="en-GB" dirty="0"/>
          </a:p>
        </p:txBody>
      </p:sp>
      <p:sp>
        <p:nvSpPr>
          <p:cNvPr id="87" name="Freeform: Shape 86">
            <a:extLst>
              <a:ext uri="{FF2B5EF4-FFF2-40B4-BE49-F238E27FC236}">
                <a16:creationId xmlns:a16="http://schemas.microsoft.com/office/drawing/2014/main" id="{2D253D93-3319-4E06-B75F-009AE70FCB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16772EAD-87B0-243D-0EFE-6050B802AF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776" y="2344976"/>
            <a:ext cx="5353200" cy="216804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A2CCE1E-1642-C8E6-6F2C-A41BB15C06E1}"/>
              </a:ext>
            </a:extLst>
          </p:cNvPr>
          <p:cNvSpPr>
            <a:spLocks noGrp="1"/>
          </p:cNvSpPr>
          <p:nvPr>
            <p:ph idx="1"/>
          </p:nvPr>
        </p:nvSpPr>
        <p:spPr>
          <a:xfrm>
            <a:off x="7037415" y="1039411"/>
            <a:ext cx="4537073" cy="5643433"/>
          </a:xfrm>
        </p:spPr>
        <p:txBody>
          <a:bodyPr anchor="t">
            <a:normAutofit fontScale="92500" lnSpcReduction="20000"/>
          </a:bodyPr>
          <a:lstStyle/>
          <a:p>
            <a:r>
              <a:rPr lang="it-IT" dirty="0"/>
              <a:t>Level-1 products </a:t>
            </a:r>
            <a:r>
              <a:rPr lang="en-GB" dirty="0"/>
              <a:t>are intended for most data users and are generally the most utilized</a:t>
            </a:r>
          </a:p>
          <a:p>
            <a:r>
              <a:rPr lang="en-GB" dirty="0"/>
              <a:t>The Level-0 product (raw data) is transformed into a Level-1 product (SLC, GRD) by the Instrument Processing Facility (IPF) via the application of various algorithms.</a:t>
            </a:r>
          </a:p>
          <a:p>
            <a:r>
              <a:rPr lang="en-GB" u="sng" dirty="0"/>
              <a:t>Level-1 Single Look Complex (SLC) </a:t>
            </a:r>
            <a:r>
              <a:rPr lang="en-GB" dirty="0"/>
              <a:t>products consist of focused SAR data, geo-referenced using orbit and attitude data from the satellite, and provided in slant-range geometry.</a:t>
            </a:r>
          </a:p>
          <a:p>
            <a:r>
              <a:rPr lang="en-GB" u="sng" dirty="0"/>
              <a:t>Level-1 Ground Range Detected (GRD) </a:t>
            </a:r>
            <a:r>
              <a:rPr lang="en-GB" dirty="0"/>
              <a:t>products consist of focused SAR data that has been detected, multi-looked and projected to ground range using the Earth ellipsoid model WGS84.</a:t>
            </a:r>
          </a:p>
          <a:p>
            <a:endParaRPr lang="en-GB" dirty="0"/>
          </a:p>
        </p:txBody>
      </p:sp>
    </p:spTree>
    <p:extLst>
      <p:ext uri="{BB962C8B-B14F-4D97-AF65-F5344CB8AC3E}">
        <p14:creationId xmlns:p14="http://schemas.microsoft.com/office/powerpoint/2010/main" val="331918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807C163-87AF-4BC4-ADE2-4E5EAFEEE8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F696E8E-5A50-4F12-9E0B-502F8506159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6" name="Rectangle 15">
              <a:extLst>
                <a:ext uri="{FF2B5EF4-FFF2-40B4-BE49-F238E27FC236}">
                  <a16:creationId xmlns:a16="http://schemas.microsoft.com/office/drawing/2014/main" id="{AB8A07F7-656D-4B06-860B-4290325213C6}"/>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D932A44-B2F8-4EA5-A529-D1EF350CB6F7}"/>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4211287-5AF6-4DE8-9550-CE2475D625B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935D3D5B-2BDE-4FFA-AD19-2A6FA11B44F9}"/>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4" name="Rectangle 23">
                <a:extLst>
                  <a:ext uri="{FF2B5EF4-FFF2-40B4-BE49-F238E27FC236}">
                    <a16:creationId xmlns:a16="http://schemas.microsoft.com/office/drawing/2014/main" id="{65141913-6183-49C2-BACE-61AF501817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CBF2F32-98FF-4601-8322-C5E0724D9D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1AF3E2D8-35DA-4B2D-891A-A1594F7DB5D8}"/>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2" name="Rectangle 21">
                <a:extLst>
                  <a:ext uri="{FF2B5EF4-FFF2-40B4-BE49-F238E27FC236}">
                    <a16:creationId xmlns:a16="http://schemas.microsoft.com/office/drawing/2014/main" id="{4543934E-E678-45FF-8C62-1EF71BABE7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9B54ED7-1C7F-4C59-B1CB-84D3D9C21C8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6ABFC7E0-9992-4076-88C6-3354EB12EBA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19C03209-5BD8-4B0B-847E-430FFF5925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D719D81-5A55-8774-30CC-3D79E6E024C2}"/>
              </a:ext>
            </a:extLst>
          </p:cNvPr>
          <p:cNvSpPr>
            <a:spLocks noGrp="1"/>
          </p:cNvSpPr>
          <p:nvPr>
            <p:ph type="title"/>
          </p:nvPr>
        </p:nvSpPr>
        <p:spPr>
          <a:xfrm>
            <a:off x="550863" y="540001"/>
            <a:ext cx="11075080" cy="1809500"/>
          </a:xfrm>
        </p:spPr>
        <p:txBody>
          <a:bodyPr anchor="t">
            <a:normAutofit fontScale="90000"/>
          </a:bodyPr>
          <a:lstStyle/>
          <a:p>
            <a:r>
              <a:rPr lang="en-GB" dirty="0"/>
              <a:t>Resolutions in a SLC product</a:t>
            </a:r>
            <a:r>
              <a:rPr lang="en-GB" sz="3800" dirty="0"/>
              <a:t/>
            </a:r>
            <a:br>
              <a:rPr lang="en-GB" sz="3800" dirty="0"/>
            </a:br>
            <a:r>
              <a:rPr lang="en-GB" sz="3800" dirty="0"/>
              <a:t/>
            </a:r>
            <a:br>
              <a:rPr lang="en-GB" sz="3800" dirty="0"/>
            </a:br>
            <a:endParaRPr lang="en-GB" sz="3800" dirty="0"/>
          </a:p>
        </p:txBody>
      </p:sp>
      <p:graphicFrame>
        <p:nvGraphicFramePr>
          <p:cNvPr id="45" name="Tabella 8">
            <a:extLst>
              <a:ext uri="{FF2B5EF4-FFF2-40B4-BE49-F238E27FC236}">
                <a16:creationId xmlns:a16="http://schemas.microsoft.com/office/drawing/2014/main" id="{758EF2BF-4871-7189-93D4-636155B2BAE6}"/>
              </a:ext>
            </a:extLst>
          </p:cNvPr>
          <p:cNvGraphicFramePr>
            <a:graphicFrameLocks noGrp="1"/>
          </p:cNvGraphicFramePr>
          <p:nvPr>
            <p:ph idx="1"/>
            <p:extLst>
              <p:ext uri="{D42A27DB-BD31-4B8C-83A1-F6EECF244321}">
                <p14:modId xmlns:p14="http://schemas.microsoft.com/office/powerpoint/2010/main" val="361990176"/>
              </p:ext>
            </p:extLst>
          </p:nvPr>
        </p:nvGraphicFramePr>
        <p:xfrm>
          <a:off x="539750" y="2683748"/>
          <a:ext cx="11101390" cy="3470118"/>
        </p:xfrm>
        <a:graphic>
          <a:graphicData uri="http://schemas.openxmlformats.org/drawingml/2006/table">
            <a:tbl>
              <a:tblPr firstRow="1" bandRow="1">
                <a:tableStyleId>{5C22544A-7EE6-4342-B048-85BDC9FD1C3A}</a:tableStyleId>
              </a:tblPr>
              <a:tblGrid>
                <a:gridCol w="1621510">
                  <a:extLst>
                    <a:ext uri="{9D8B030D-6E8A-4147-A177-3AD203B41FA5}">
                      <a16:colId xmlns:a16="http://schemas.microsoft.com/office/drawing/2014/main" val="3948003644"/>
                    </a:ext>
                  </a:extLst>
                </a:gridCol>
                <a:gridCol w="2448449">
                  <a:extLst>
                    <a:ext uri="{9D8B030D-6E8A-4147-A177-3AD203B41FA5}">
                      <a16:colId xmlns:a16="http://schemas.microsoft.com/office/drawing/2014/main" val="3483613126"/>
                    </a:ext>
                  </a:extLst>
                </a:gridCol>
                <a:gridCol w="2319049">
                  <a:extLst>
                    <a:ext uri="{9D8B030D-6E8A-4147-A177-3AD203B41FA5}">
                      <a16:colId xmlns:a16="http://schemas.microsoft.com/office/drawing/2014/main" val="1882223403"/>
                    </a:ext>
                  </a:extLst>
                </a:gridCol>
                <a:gridCol w="2319049">
                  <a:extLst>
                    <a:ext uri="{9D8B030D-6E8A-4147-A177-3AD203B41FA5}">
                      <a16:colId xmlns:a16="http://schemas.microsoft.com/office/drawing/2014/main" val="3130448202"/>
                    </a:ext>
                  </a:extLst>
                </a:gridCol>
                <a:gridCol w="2393333">
                  <a:extLst>
                    <a:ext uri="{9D8B030D-6E8A-4147-A177-3AD203B41FA5}">
                      <a16:colId xmlns:a16="http://schemas.microsoft.com/office/drawing/2014/main" val="537719681"/>
                    </a:ext>
                  </a:extLst>
                </a:gridCol>
              </a:tblGrid>
              <a:tr h="706758">
                <a:tc>
                  <a:txBody>
                    <a:bodyPr/>
                    <a:lstStyle/>
                    <a:p>
                      <a:pPr algn="ctr"/>
                      <a:r>
                        <a:rPr lang="it-IT" sz="1900"/>
                        <a:t>Mode</a:t>
                      </a:r>
                    </a:p>
                  </a:txBody>
                  <a:tcPr marL="95508" marR="95508" marT="47754" marB="47754"/>
                </a:tc>
                <a:tc>
                  <a:txBody>
                    <a:bodyPr/>
                    <a:lstStyle/>
                    <a:p>
                      <a:pPr algn="ctr"/>
                      <a:r>
                        <a:rPr lang="it-IT" sz="1900" dirty="0" err="1"/>
                        <a:t>Resolution</a:t>
                      </a:r>
                      <a:endParaRPr lang="it-IT" sz="1900" dirty="0"/>
                    </a:p>
                  </a:txBody>
                  <a:tcPr marL="95508" marR="95508" marT="47754" marB="47754"/>
                </a:tc>
                <a:tc>
                  <a:txBody>
                    <a:bodyPr/>
                    <a:lstStyle/>
                    <a:p>
                      <a:pPr algn="ctr"/>
                      <a:r>
                        <a:rPr lang="it-IT" sz="1900"/>
                        <a:t>Pixel </a:t>
                      </a:r>
                      <a:r>
                        <a:rPr lang="it-IT" sz="1900" err="1"/>
                        <a:t>Spacing</a:t>
                      </a:r>
                      <a:endParaRPr lang="it-IT" sz="1900"/>
                    </a:p>
                  </a:txBody>
                  <a:tcPr marL="95508" marR="95508" marT="47754" marB="47754"/>
                </a:tc>
                <a:tc>
                  <a:txBody>
                    <a:bodyPr/>
                    <a:lstStyle/>
                    <a:p>
                      <a:pPr algn="ctr"/>
                      <a:r>
                        <a:rPr lang="it-IT" sz="1900" err="1"/>
                        <a:t>Number</a:t>
                      </a:r>
                      <a:r>
                        <a:rPr lang="it-IT" sz="1900"/>
                        <a:t> of Looks</a:t>
                      </a:r>
                    </a:p>
                  </a:txBody>
                  <a:tcPr marL="95508" marR="95508" marT="47754" marB="47754"/>
                </a:tc>
                <a:tc>
                  <a:txBody>
                    <a:bodyPr/>
                    <a:lstStyle/>
                    <a:p>
                      <a:pPr algn="ctr"/>
                      <a:r>
                        <a:rPr lang="it-IT" sz="1900"/>
                        <a:t>ENL (</a:t>
                      </a:r>
                      <a:r>
                        <a:rPr lang="it-IT" sz="1900" err="1"/>
                        <a:t>Equivalent</a:t>
                      </a:r>
                      <a:r>
                        <a:rPr lang="it-IT" sz="1900"/>
                        <a:t> </a:t>
                      </a:r>
                      <a:r>
                        <a:rPr lang="it-IT" sz="1900" err="1"/>
                        <a:t>Number</a:t>
                      </a:r>
                      <a:r>
                        <a:rPr lang="it-IT" sz="1900"/>
                        <a:t> of Looks)</a:t>
                      </a:r>
                    </a:p>
                  </a:txBody>
                  <a:tcPr marL="95508" marR="95508" marT="47754" marB="47754"/>
                </a:tc>
                <a:extLst>
                  <a:ext uri="{0D108BD9-81ED-4DB2-BD59-A6C34878D82A}">
                    <a16:rowId xmlns:a16="http://schemas.microsoft.com/office/drawing/2014/main" val="973979746"/>
                  </a:ext>
                </a:extLst>
              </a:tr>
              <a:tr h="690840">
                <a:tc>
                  <a:txBody>
                    <a:bodyPr/>
                    <a:lstStyle/>
                    <a:p>
                      <a:pPr algn="ctr"/>
                      <a:r>
                        <a:rPr lang="it-IT" sz="1900" b="0" i="0" kern="1200">
                          <a:solidFill>
                            <a:schemeClr val="dk1"/>
                          </a:solidFill>
                          <a:effectLst/>
                          <a:latin typeface="+mn-lt"/>
                          <a:ea typeface="+mn-ea"/>
                          <a:cs typeface="+mn-cs"/>
                        </a:rPr>
                        <a:t>SM</a:t>
                      </a:r>
                      <a:endParaRPr lang="it-IT" sz="1900"/>
                    </a:p>
                  </a:txBody>
                  <a:tcPr marL="95508" marR="95508" marT="47754" marB="47754"/>
                </a:tc>
                <a:tc>
                  <a:txBody>
                    <a:bodyPr/>
                    <a:lstStyle/>
                    <a:p>
                      <a:pPr algn="ctr"/>
                      <a:r>
                        <a:rPr lang="it-IT" sz="1900">
                          <a:effectLst/>
                        </a:rPr>
                        <a:t>1.7x4.3 m to</a:t>
                      </a:r>
                      <a:br>
                        <a:rPr lang="it-IT" sz="1900">
                          <a:effectLst/>
                        </a:rPr>
                      </a:br>
                      <a:r>
                        <a:rPr lang="it-IT" sz="1900">
                          <a:effectLst/>
                        </a:rPr>
                        <a:t>3.6x4.9 m</a:t>
                      </a:r>
                    </a:p>
                  </a:txBody>
                  <a:tcPr marL="39795" marR="39795" marT="39795" marB="39795" anchor="ctr"/>
                </a:tc>
                <a:tc>
                  <a:txBody>
                    <a:bodyPr/>
                    <a:lstStyle/>
                    <a:p>
                      <a:pPr algn="ctr"/>
                      <a:r>
                        <a:rPr lang="it-IT" sz="1900">
                          <a:effectLst/>
                        </a:rPr>
                        <a:t>1.5x3.6 m to</a:t>
                      </a:r>
                      <a:br>
                        <a:rPr lang="it-IT" sz="1900">
                          <a:effectLst/>
                        </a:rPr>
                      </a:br>
                      <a:r>
                        <a:rPr lang="it-IT" sz="1900">
                          <a:effectLst/>
                        </a:rPr>
                        <a:t>3.1x4.1 m</a:t>
                      </a:r>
                    </a:p>
                  </a:txBody>
                  <a:tcPr marL="39795" marR="39795" marT="39795" marB="39795" anchor="ctr"/>
                </a:tc>
                <a:tc>
                  <a:txBody>
                    <a:bodyPr/>
                    <a:lstStyle/>
                    <a:p>
                      <a:pPr algn="ctr"/>
                      <a:r>
                        <a:rPr lang="it-IT" sz="1900"/>
                        <a:t>1x1</a:t>
                      </a:r>
                    </a:p>
                  </a:txBody>
                  <a:tcPr marL="95508" marR="95508" marT="47754" marB="47754"/>
                </a:tc>
                <a:tc>
                  <a:txBody>
                    <a:bodyPr/>
                    <a:lstStyle/>
                    <a:p>
                      <a:pPr algn="ctr"/>
                      <a:r>
                        <a:rPr lang="it-IT" sz="1900"/>
                        <a:t>1</a:t>
                      </a:r>
                    </a:p>
                  </a:txBody>
                  <a:tcPr marL="95508" marR="95508" marT="47754" marB="47754"/>
                </a:tc>
                <a:extLst>
                  <a:ext uri="{0D108BD9-81ED-4DB2-BD59-A6C34878D82A}">
                    <a16:rowId xmlns:a16="http://schemas.microsoft.com/office/drawing/2014/main" val="443289089"/>
                  </a:ext>
                </a:extLst>
              </a:tr>
              <a:tr h="690840">
                <a:tc>
                  <a:txBody>
                    <a:bodyPr/>
                    <a:lstStyle/>
                    <a:p>
                      <a:pPr algn="ctr"/>
                      <a:r>
                        <a:rPr lang="it-IT" sz="1900">
                          <a:effectLst/>
                        </a:rPr>
                        <a:t>IW</a:t>
                      </a:r>
                    </a:p>
                  </a:txBody>
                  <a:tcPr marL="39795" marR="39795" marT="39795" marB="39795" anchor="ctr"/>
                </a:tc>
                <a:tc>
                  <a:txBody>
                    <a:bodyPr/>
                    <a:lstStyle/>
                    <a:p>
                      <a:pPr algn="ctr"/>
                      <a:r>
                        <a:rPr lang="it-IT" sz="1900">
                          <a:effectLst/>
                        </a:rPr>
                        <a:t>2.7x22 m to</a:t>
                      </a:r>
                      <a:br>
                        <a:rPr lang="it-IT" sz="1900">
                          <a:effectLst/>
                        </a:rPr>
                      </a:br>
                      <a:r>
                        <a:rPr lang="it-IT" sz="1900">
                          <a:effectLst/>
                        </a:rPr>
                        <a:t>3.5x22 m</a:t>
                      </a:r>
                    </a:p>
                  </a:txBody>
                  <a:tcPr marL="39795" marR="39795" marT="39795" marB="39795" anchor="ctr"/>
                </a:tc>
                <a:tc>
                  <a:txBody>
                    <a:bodyPr/>
                    <a:lstStyle/>
                    <a:p>
                      <a:pPr algn="ctr"/>
                      <a:r>
                        <a:rPr lang="it-IT" sz="1900">
                          <a:effectLst/>
                        </a:rPr>
                        <a:t>2.3x14.1 m</a:t>
                      </a:r>
                    </a:p>
                  </a:txBody>
                  <a:tcPr marL="39795" marR="39795" marT="39795" marB="39795" anchor="ctr"/>
                </a:tc>
                <a:tc>
                  <a:txBody>
                    <a:bodyPr/>
                    <a:lstStyle/>
                    <a:p>
                      <a:pPr algn="ctr"/>
                      <a:r>
                        <a:rPr lang="it-IT" sz="1900">
                          <a:effectLst/>
                        </a:rPr>
                        <a:t>1x1</a:t>
                      </a:r>
                    </a:p>
                  </a:txBody>
                  <a:tcPr marL="39795" marR="39795" marT="39795" marB="39795" anchor="ctr"/>
                </a:tc>
                <a:tc>
                  <a:txBody>
                    <a:bodyPr/>
                    <a:lstStyle/>
                    <a:p>
                      <a:pPr algn="ctr"/>
                      <a:r>
                        <a:rPr lang="it-IT" sz="1900">
                          <a:effectLst/>
                        </a:rPr>
                        <a:t>1</a:t>
                      </a:r>
                    </a:p>
                  </a:txBody>
                  <a:tcPr marL="39795" marR="39795" marT="39795" marB="39795" anchor="ctr"/>
                </a:tc>
                <a:extLst>
                  <a:ext uri="{0D108BD9-81ED-4DB2-BD59-A6C34878D82A}">
                    <a16:rowId xmlns:a16="http://schemas.microsoft.com/office/drawing/2014/main" val="4111747774"/>
                  </a:ext>
                </a:extLst>
              </a:tr>
              <a:tr h="690840">
                <a:tc>
                  <a:txBody>
                    <a:bodyPr/>
                    <a:lstStyle/>
                    <a:p>
                      <a:pPr algn="ctr"/>
                      <a:r>
                        <a:rPr lang="it-IT" sz="1900">
                          <a:effectLst/>
                        </a:rPr>
                        <a:t>EW</a:t>
                      </a:r>
                    </a:p>
                  </a:txBody>
                  <a:tcPr marL="39795" marR="39795" marT="39795" marB="39795" anchor="ctr"/>
                </a:tc>
                <a:tc>
                  <a:txBody>
                    <a:bodyPr/>
                    <a:lstStyle/>
                    <a:p>
                      <a:pPr algn="ctr"/>
                      <a:r>
                        <a:rPr lang="it-IT" sz="1900">
                          <a:effectLst/>
                        </a:rPr>
                        <a:t>7.9x43 m to</a:t>
                      </a:r>
                      <a:br>
                        <a:rPr lang="it-IT" sz="1900">
                          <a:effectLst/>
                        </a:rPr>
                      </a:br>
                      <a:r>
                        <a:rPr lang="it-IT" sz="1900">
                          <a:effectLst/>
                        </a:rPr>
                        <a:t>15x43 m</a:t>
                      </a:r>
                    </a:p>
                  </a:txBody>
                  <a:tcPr marL="39795" marR="39795" marT="39795" marB="39795" anchor="ctr"/>
                </a:tc>
                <a:tc>
                  <a:txBody>
                    <a:bodyPr/>
                    <a:lstStyle/>
                    <a:p>
                      <a:pPr algn="ctr"/>
                      <a:r>
                        <a:rPr lang="it-IT" sz="1900">
                          <a:effectLst/>
                        </a:rPr>
                        <a:t>5.9x19.9 m</a:t>
                      </a:r>
                    </a:p>
                  </a:txBody>
                  <a:tcPr marL="39795" marR="39795" marT="39795" marB="39795" anchor="ctr"/>
                </a:tc>
                <a:tc>
                  <a:txBody>
                    <a:bodyPr/>
                    <a:lstStyle/>
                    <a:p>
                      <a:pPr algn="ctr"/>
                      <a:r>
                        <a:rPr lang="it-IT" sz="1900">
                          <a:effectLst/>
                        </a:rPr>
                        <a:t>1x1</a:t>
                      </a:r>
                    </a:p>
                  </a:txBody>
                  <a:tcPr marL="39795" marR="39795" marT="39795" marB="39795" anchor="ctr"/>
                </a:tc>
                <a:tc>
                  <a:txBody>
                    <a:bodyPr/>
                    <a:lstStyle/>
                    <a:p>
                      <a:pPr algn="ctr"/>
                      <a:r>
                        <a:rPr lang="it-IT" sz="1900">
                          <a:effectLst/>
                        </a:rPr>
                        <a:t>1</a:t>
                      </a:r>
                    </a:p>
                  </a:txBody>
                  <a:tcPr marL="39795" marR="39795" marT="39795" marB="39795" anchor="ctr"/>
                </a:tc>
                <a:extLst>
                  <a:ext uri="{0D108BD9-81ED-4DB2-BD59-A6C34878D82A}">
                    <a16:rowId xmlns:a16="http://schemas.microsoft.com/office/drawing/2014/main" val="4273293756"/>
                  </a:ext>
                </a:extLst>
              </a:tr>
              <a:tr h="690840">
                <a:tc>
                  <a:txBody>
                    <a:bodyPr/>
                    <a:lstStyle/>
                    <a:p>
                      <a:pPr algn="ctr"/>
                      <a:r>
                        <a:rPr lang="it-IT" sz="1900">
                          <a:effectLst/>
                        </a:rPr>
                        <a:t>WV</a:t>
                      </a:r>
                    </a:p>
                  </a:txBody>
                  <a:tcPr marL="39795" marR="39795" marT="39795" marB="39795" anchor="ctr"/>
                </a:tc>
                <a:tc>
                  <a:txBody>
                    <a:bodyPr/>
                    <a:lstStyle/>
                    <a:p>
                      <a:pPr algn="ctr"/>
                      <a:r>
                        <a:rPr lang="en-US" sz="1900">
                          <a:effectLst/>
                        </a:rPr>
                        <a:t>2.0x4.8 m and</a:t>
                      </a:r>
                      <a:br>
                        <a:rPr lang="en-US" sz="1900">
                          <a:effectLst/>
                        </a:rPr>
                      </a:br>
                      <a:r>
                        <a:rPr lang="en-US" sz="1900">
                          <a:effectLst/>
                        </a:rPr>
                        <a:t>3.1x4.8 m</a:t>
                      </a:r>
                    </a:p>
                  </a:txBody>
                  <a:tcPr marL="39795" marR="39795" marT="39795" marB="39795" anchor="ctr"/>
                </a:tc>
                <a:tc>
                  <a:txBody>
                    <a:bodyPr/>
                    <a:lstStyle/>
                    <a:p>
                      <a:pPr algn="ctr"/>
                      <a:r>
                        <a:rPr lang="en-US" sz="1900">
                          <a:effectLst/>
                        </a:rPr>
                        <a:t>1.7x4.1 m and</a:t>
                      </a:r>
                      <a:br>
                        <a:rPr lang="en-US" sz="1900">
                          <a:effectLst/>
                        </a:rPr>
                      </a:br>
                      <a:r>
                        <a:rPr lang="en-US" sz="1900">
                          <a:effectLst/>
                        </a:rPr>
                        <a:t>2.7x4.1 m</a:t>
                      </a:r>
                    </a:p>
                  </a:txBody>
                  <a:tcPr marL="39795" marR="39795" marT="39795" marB="39795" anchor="ctr"/>
                </a:tc>
                <a:tc>
                  <a:txBody>
                    <a:bodyPr/>
                    <a:lstStyle/>
                    <a:p>
                      <a:pPr algn="ctr"/>
                      <a:r>
                        <a:rPr lang="it-IT" sz="1900">
                          <a:effectLst/>
                        </a:rPr>
                        <a:t>1x1</a:t>
                      </a:r>
                    </a:p>
                  </a:txBody>
                  <a:tcPr marL="39795" marR="39795" marT="39795" marB="39795" anchor="ctr"/>
                </a:tc>
                <a:tc>
                  <a:txBody>
                    <a:bodyPr/>
                    <a:lstStyle/>
                    <a:p>
                      <a:pPr algn="ctr"/>
                      <a:r>
                        <a:rPr lang="it-IT" sz="1900" dirty="0">
                          <a:effectLst/>
                        </a:rPr>
                        <a:t>1</a:t>
                      </a:r>
                    </a:p>
                  </a:txBody>
                  <a:tcPr marL="39795" marR="39795" marT="39795" marB="39795" anchor="ctr"/>
                </a:tc>
                <a:extLst>
                  <a:ext uri="{0D108BD9-81ED-4DB2-BD59-A6C34878D82A}">
                    <a16:rowId xmlns:a16="http://schemas.microsoft.com/office/drawing/2014/main" val="2618669297"/>
                  </a:ext>
                </a:extLst>
              </a:tr>
            </a:tbl>
          </a:graphicData>
        </a:graphic>
      </p:graphicFrame>
    </p:spTree>
    <p:extLst>
      <p:ext uri="{BB962C8B-B14F-4D97-AF65-F5344CB8AC3E}">
        <p14:creationId xmlns:p14="http://schemas.microsoft.com/office/powerpoint/2010/main" val="16243430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A10581-08F2-4D9E-8CB4-07ECFEE95E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9E2092A-4250-4BDD-AC6C-CA57E30DDD5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266875" cy="6858000"/>
            <a:chOff x="0" y="0"/>
            <a:chExt cx="7266875" cy="6858000"/>
          </a:xfrm>
        </p:grpSpPr>
        <p:sp>
          <p:nvSpPr>
            <p:cNvPr id="11" name="Freeform: Shape 10">
              <a:extLst>
                <a:ext uri="{FF2B5EF4-FFF2-40B4-BE49-F238E27FC236}">
                  <a16:creationId xmlns:a16="http://schemas.microsoft.com/office/drawing/2014/main" id="{FA1EE7D2-EB27-4C6C-8E54-CBCDDCA178F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0" y="3600"/>
              <a:ext cx="7266875" cy="6854400"/>
            </a:xfrm>
            <a:custGeom>
              <a:avLst/>
              <a:gdLst>
                <a:gd name="connsiteX0" fmla="*/ 3839675 w 7266875"/>
                <a:gd name="connsiteY0" fmla="*/ 0 h 6854400"/>
                <a:gd name="connsiteX1" fmla="*/ 7266875 w 7266875"/>
                <a:gd name="connsiteY1" fmla="*/ 3427200 h 6854400"/>
                <a:gd name="connsiteX2" fmla="*/ 3839675 w 7266875"/>
                <a:gd name="connsiteY2" fmla="*/ 6854400 h 6854400"/>
                <a:gd name="connsiteX3" fmla="*/ 3489264 w 7266875"/>
                <a:gd name="connsiteY3" fmla="*/ 6836706 h 6854400"/>
                <a:gd name="connsiteX4" fmla="*/ 3327588 w 7266875"/>
                <a:gd name="connsiteY4" fmla="*/ 6816161 h 6854400"/>
                <a:gd name="connsiteX5" fmla="*/ 3174464 w 7266875"/>
                <a:gd name="connsiteY5" fmla="*/ 6839531 h 6854400"/>
                <a:gd name="connsiteX6" fmla="*/ 2880000 w 7266875"/>
                <a:gd name="connsiteY6" fmla="*/ 6854400 h 6854400"/>
                <a:gd name="connsiteX7" fmla="*/ 0 w 7266875"/>
                <a:gd name="connsiteY7" fmla="*/ 3974400 h 6854400"/>
                <a:gd name="connsiteX8" fmla="*/ 226325 w 7266875"/>
                <a:gd name="connsiteY8" fmla="*/ 2853374 h 6854400"/>
                <a:gd name="connsiteX9" fmla="*/ 258015 w 7266875"/>
                <a:gd name="connsiteY9" fmla="*/ 2787590 h 6854400"/>
                <a:gd name="connsiteX10" fmla="*/ 224445 w 7266875"/>
                <a:gd name="connsiteY10" fmla="*/ 2657030 h 6854400"/>
                <a:gd name="connsiteX11" fmla="*/ 180561 w 7266875"/>
                <a:gd name="connsiteY11" fmla="*/ 2221714 h 6854400"/>
                <a:gd name="connsiteX12" fmla="*/ 2340561 w 7266875"/>
                <a:gd name="connsiteY12" fmla="*/ 61714 h 6854400"/>
                <a:gd name="connsiteX13" fmla="*/ 2828370 w 7266875"/>
                <a:gd name="connsiteY13" fmla="*/ 117025 h 6854400"/>
                <a:gd name="connsiteX14" fmla="*/ 2891183 w 7266875"/>
                <a:gd name="connsiteY14" fmla="*/ 134017 h 6854400"/>
                <a:gd name="connsiteX15" fmla="*/ 2983165 w 7266875"/>
                <a:gd name="connsiteY15" fmla="*/ 107897 h 6854400"/>
                <a:gd name="connsiteX16" fmla="*/ 3839675 w 7266875"/>
                <a:gd name="connsiteY16" fmla="*/ 0 h 68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66875" h="6854400">
                  <a:moveTo>
                    <a:pt x="3839675" y="0"/>
                  </a:moveTo>
                  <a:cubicBezTo>
                    <a:pt x="5732465" y="0"/>
                    <a:pt x="7266875" y="1534410"/>
                    <a:pt x="7266875" y="3427200"/>
                  </a:cubicBezTo>
                  <a:cubicBezTo>
                    <a:pt x="7266875" y="5319990"/>
                    <a:pt x="5732465" y="6854400"/>
                    <a:pt x="3839675" y="6854400"/>
                  </a:cubicBezTo>
                  <a:cubicBezTo>
                    <a:pt x="3721376" y="6854400"/>
                    <a:pt x="3604476" y="6848406"/>
                    <a:pt x="3489264" y="6836706"/>
                  </a:cubicBezTo>
                  <a:lnTo>
                    <a:pt x="3327588" y="6816161"/>
                  </a:lnTo>
                  <a:lnTo>
                    <a:pt x="3174464" y="6839531"/>
                  </a:lnTo>
                  <a:cubicBezTo>
                    <a:pt x="3077646" y="6849363"/>
                    <a:pt x="2979412" y="6854400"/>
                    <a:pt x="2880000" y="6854400"/>
                  </a:cubicBezTo>
                  <a:cubicBezTo>
                    <a:pt x="1289420" y="6854400"/>
                    <a:pt x="0" y="5564980"/>
                    <a:pt x="0" y="3974400"/>
                  </a:cubicBezTo>
                  <a:cubicBezTo>
                    <a:pt x="0" y="3576755"/>
                    <a:pt x="80589" y="3197933"/>
                    <a:pt x="226325" y="2853374"/>
                  </a:cubicBezTo>
                  <a:lnTo>
                    <a:pt x="258015" y="2787590"/>
                  </a:lnTo>
                  <a:lnTo>
                    <a:pt x="224445" y="2657030"/>
                  </a:lnTo>
                  <a:cubicBezTo>
                    <a:pt x="195672" y="2516419"/>
                    <a:pt x="180561" y="2370831"/>
                    <a:pt x="180561" y="2221714"/>
                  </a:cubicBezTo>
                  <a:cubicBezTo>
                    <a:pt x="180561" y="1028779"/>
                    <a:pt x="1147626" y="61714"/>
                    <a:pt x="2340561" y="61714"/>
                  </a:cubicBezTo>
                  <a:cubicBezTo>
                    <a:pt x="2508318" y="61714"/>
                    <a:pt x="2671608" y="80838"/>
                    <a:pt x="2828370" y="117025"/>
                  </a:cubicBezTo>
                  <a:lnTo>
                    <a:pt x="2891183" y="134017"/>
                  </a:lnTo>
                  <a:lnTo>
                    <a:pt x="2983165" y="107897"/>
                  </a:lnTo>
                  <a:cubicBezTo>
                    <a:pt x="3256928" y="37461"/>
                    <a:pt x="3543927" y="0"/>
                    <a:pt x="3839675" y="0"/>
                  </a:cubicBezTo>
                  <a:close/>
                </a:path>
              </a:pathLst>
            </a:custGeom>
            <a:solidFill>
              <a:schemeClr val="bg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A73CF8FD-0917-4279-B6E7-120EE392F794}"/>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0" y="1094400"/>
              <a:ext cx="5760000" cy="5760000"/>
            </a:xfrm>
            <a:prstGeom prst="ellipse">
              <a:avLst/>
            </a:prstGeom>
            <a:solidFill>
              <a:schemeClr val="accent1">
                <a:alpha val="4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3A3FA15-CF3D-4F2B-BB5C-18E5DB3057C1}"/>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180561" y="61714"/>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776AED5-83E6-4A3D-B609-7CCABAD440D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412475" y="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E01A3E60-6F3B-B3C4-C3BF-F98F56355FA1}"/>
              </a:ext>
            </a:extLst>
          </p:cNvPr>
          <p:cNvSpPr>
            <a:spLocks noGrp="1"/>
          </p:cNvSpPr>
          <p:nvPr>
            <p:ph type="title"/>
          </p:nvPr>
        </p:nvSpPr>
        <p:spPr>
          <a:xfrm>
            <a:off x="540000" y="833015"/>
            <a:ext cx="5958000" cy="5202026"/>
          </a:xfrm>
        </p:spPr>
        <p:txBody>
          <a:bodyPr anchor="ctr">
            <a:normAutofit/>
          </a:bodyPr>
          <a:lstStyle/>
          <a:p>
            <a:pPr algn="ctr"/>
            <a:r>
              <a:rPr lang="it-IT" sz="8800" dirty="0" err="1"/>
              <a:t>What</a:t>
            </a:r>
            <a:r>
              <a:rPr lang="it-IT" sz="8800" dirty="0"/>
              <a:t> </a:t>
            </a:r>
            <a:r>
              <a:rPr lang="it-IT" sz="8800" dirty="0" err="1"/>
              <a:t>is</a:t>
            </a:r>
            <a:r>
              <a:rPr lang="it-IT" sz="8800" dirty="0"/>
              <a:t> </a:t>
            </a:r>
            <a:r>
              <a:rPr lang="it-IT" sz="8800" dirty="0" err="1"/>
              <a:t>Sar</a:t>
            </a:r>
            <a:r>
              <a:rPr lang="it-IT" sz="8800" dirty="0"/>
              <a:t>?</a:t>
            </a:r>
            <a:endParaRPr lang="en-GB" sz="8800" dirty="0"/>
          </a:p>
        </p:txBody>
      </p:sp>
      <p:sp>
        <p:nvSpPr>
          <p:cNvPr id="3" name="Content Placeholder 2">
            <a:extLst>
              <a:ext uri="{FF2B5EF4-FFF2-40B4-BE49-F238E27FC236}">
                <a16:creationId xmlns:a16="http://schemas.microsoft.com/office/drawing/2014/main" id="{1A990CBF-50A9-44D0-546C-31997B9E7A5A}"/>
              </a:ext>
            </a:extLst>
          </p:cNvPr>
          <p:cNvSpPr>
            <a:spLocks noGrp="1"/>
          </p:cNvSpPr>
          <p:nvPr>
            <p:ph idx="1"/>
          </p:nvPr>
        </p:nvSpPr>
        <p:spPr>
          <a:xfrm>
            <a:off x="7104062" y="540347"/>
            <a:ext cx="4537075" cy="5760000"/>
          </a:xfrm>
        </p:spPr>
        <p:txBody>
          <a:bodyPr anchor="ctr">
            <a:normAutofit/>
          </a:bodyPr>
          <a:lstStyle/>
          <a:p>
            <a:r>
              <a:rPr lang="en-GB" sz="2400" dirty="0"/>
              <a:t> SAR is a type of active data collection where a sensor produces its own energy and then records the amount of that energy reflected back after interacting with Earth. </a:t>
            </a:r>
          </a:p>
        </p:txBody>
      </p:sp>
    </p:spTree>
    <p:extLst>
      <p:ext uri="{BB962C8B-B14F-4D97-AF65-F5344CB8AC3E}">
        <p14:creationId xmlns:p14="http://schemas.microsoft.com/office/powerpoint/2010/main" val="36434108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9D81-5A55-8774-30CC-3D79E6E024C2}"/>
              </a:ext>
            </a:extLst>
          </p:cNvPr>
          <p:cNvSpPr>
            <a:spLocks noGrp="1"/>
          </p:cNvSpPr>
          <p:nvPr>
            <p:ph type="title"/>
          </p:nvPr>
        </p:nvSpPr>
        <p:spPr>
          <a:xfrm>
            <a:off x="550863" y="540001"/>
            <a:ext cx="11075080" cy="821660"/>
          </a:xfrm>
        </p:spPr>
        <p:txBody>
          <a:bodyPr anchor="t">
            <a:normAutofit fontScale="90000"/>
          </a:bodyPr>
          <a:lstStyle/>
          <a:p>
            <a:r>
              <a:rPr lang="en-GB"/>
              <a:t>Resolutions in a GRD product</a:t>
            </a:r>
            <a:r>
              <a:rPr lang="en-GB" sz="3800" dirty="0"/>
              <a:t/>
            </a:r>
            <a:br>
              <a:rPr lang="en-GB" sz="3800" dirty="0"/>
            </a:br>
            <a:r>
              <a:rPr lang="en-GB" sz="3800" dirty="0"/>
              <a:t/>
            </a:r>
            <a:br>
              <a:rPr lang="en-GB" sz="3800" dirty="0"/>
            </a:br>
            <a:endParaRPr lang="en-GB" sz="3800" dirty="0"/>
          </a:p>
        </p:txBody>
      </p:sp>
      <p:sp>
        <p:nvSpPr>
          <p:cNvPr id="4" name="Segnaposto contenuto 3">
            <a:extLst>
              <a:ext uri="{FF2B5EF4-FFF2-40B4-BE49-F238E27FC236}">
                <a16:creationId xmlns:a16="http://schemas.microsoft.com/office/drawing/2014/main" id="{E6F58CB3-4323-8335-2299-91A06D1E77F5}"/>
              </a:ext>
            </a:extLst>
          </p:cNvPr>
          <p:cNvSpPr>
            <a:spLocks noGrp="1"/>
          </p:cNvSpPr>
          <p:nvPr>
            <p:ph idx="1"/>
          </p:nvPr>
        </p:nvSpPr>
        <p:spPr>
          <a:xfrm>
            <a:off x="550863" y="2195064"/>
            <a:ext cx="11101136" cy="1979371"/>
          </a:xfrm>
        </p:spPr>
        <p:txBody>
          <a:bodyPr>
            <a:normAutofit/>
          </a:bodyPr>
          <a:lstStyle/>
          <a:p>
            <a:r>
              <a:rPr lang="it-IT" dirty="0"/>
              <a:t>A level-1 GRD product </a:t>
            </a:r>
            <a:r>
              <a:rPr lang="it-IT" dirty="0" err="1"/>
              <a:t>will</a:t>
            </a:r>
            <a:r>
              <a:rPr lang="it-IT" dirty="0"/>
              <a:t> be in 1 of 3 </a:t>
            </a:r>
            <a:r>
              <a:rPr lang="it-IT" dirty="0" err="1"/>
              <a:t>different</a:t>
            </a:r>
            <a:r>
              <a:rPr lang="it-IT" dirty="0"/>
              <a:t> </a:t>
            </a:r>
            <a:r>
              <a:rPr lang="it-IT" dirty="0" err="1"/>
              <a:t>spatial</a:t>
            </a:r>
            <a:r>
              <a:rPr lang="it-IT" dirty="0"/>
              <a:t> </a:t>
            </a:r>
            <a:r>
              <a:rPr lang="it-IT" dirty="0" err="1"/>
              <a:t>resolutions</a:t>
            </a:r>
            <a:r>
              <a:rPr lang="it-IT" dirty="0"/>
              <a:t> </a:t>
            </a:r>
            <a:r>
              <a:rPr lang="it-IT" dirty="0" err="1"/>
              <a:t>depending</a:t>
            </a:r>
            <a:r>
              <a:rPr lang="it-IT" dirty="0"/>
              <a:t> on </a:t>
            </a:r>
            <a:r>
              <a:rPr lang="it-IT" dirty="0" err="1"/>
              <a:t>which</a:t>
            </a:r>
            <a:r>
              <a:rPr lang="it-IT" dirty="0"/>
              <a:t> </a:t>
            </a:r>
            <a:r>
              <a:rPr lang="it-IT" dirty="0" err="1"/>
              <a:t>acquisition</a:t>
            </a:r>
            <a:r>
              <a:rPr lang="it-IT" dirty="0"/>
              <a:t> mode </a:t>
            </a:r>
            <a:r>
              <a:rPr lang="it-IT" dirty="0" err="1"/>
              <a:t>is</a:t>
            </a:r>
            <a:r>
              <a:rPr lang="it-IT" dirty="0"/>
              <a:t> </a:t>
            </a:r>
            <a:r>
              <a:rPr lang="it-IT" dirty="0" err="1"/>
              <a:t>used</a:t>
            </a:r>
            <a:r>
              <a:rPr lang="it-IT" dirty="0"/>
              <a:t> and </a:t>
            </a:r>
            <a:r>
              <a:rPr lang="it-IT" dirty="0" err="1"/>
              <a:t>how</a:t>
            </a:r>
            <a:r>
              <a:rPr lang="it-IT" dirty="0"/>
              <a:t> </a:t>
            </a:r>
            <a:r>
              <a:rPr lang="it-IT" dirty="0" err="1"/>
              <a:t>much</a:t>
            </a:r>
            <a:r>
              <a:rPr lang="it-IT" dirty="0"/>
              <a:t> </a:t>
            </a:r>
            <a:r>
              <a:rPr lang="it-IT" dirty="0" err="1"/>
              <a:t>precision</a:t>
            </a:r>
            <a:r>
              <a:rPr lang="it-IT" dirty="0"/>
              <a:t> </a:t>
            </a:r>
            <a:r>
              <a:rPr lang="it-IT" dirty="0" err="1"/>
              <a:t>is</a:t>
            </a:r>
            <a:r>
              <a:rPr lang="it-IT" dirty="0"/>
              <a:t> </a:t>
            </a:r>
            <a:r>
              <a:rPr lang="it-IT" dirty="0" err="1"/>
              <a:t>required</a:t>
            </a:r>
            <a:r>
              <a:rPr lang="it-IT" dirty="0"/>
              <a:t>.</a:t>
            </a:r>
          </a:p>
          <a:p>
            <a:r>
              <a:rPr lang="it-IT" dirty="0"/>
              <a:t>Full </a:t>
            </a:r>
            <a:r>
              <a:rPr lang="it-IT" dirty="0" err="1"/>
              <a:t>Resolution</a:t>
            </a:r>
            <a:r>
              <a:rPr lang="it-IT" dirty="0"/>
              <a:t> (FR) </a:t>
            </a:r>
            <a:r>
              <a:rPr lang="it-IT" dirty="0" err="1"/>
              <a:t>is</a:t>
            </a:r>
            <a:r>
              <a:rPr lang="it-IT" dirty="0"/>
              <a:t> </a:t>
            </a:r>
            <a:r>
              <a:rPr lang="it-IT" dirty="0" err="1"/>
              <a:t>available</a:t>
            </a:r>
            <a:r>
              <a:rPr lang="it-IT" dirty="0"/>
              <a:t> </a:t>
            </a:r>
            <a:r>
              <a:rPr lang="it-IT" dirty="0" err="1"/>
              <a:t>only</a:t>
            </a:r>
            <a:r>
              <a:rPr lang="it-IT" dirty="0"/>
              <a:t> for </a:t>
            </a:r>
            <a:r>
              <a:rPr lang="it-IT" dirty="0" err="1"/>
              <a:t>StripMap</a:t>
            </a:r>
            <a:r>
              <a:rPr lang="it-IT" dirty="0"/>
              <a:t> mode, </a:t>
            </a:r>
            <a:r>
              <a:rPr lang="en-US" b="0" i="0" dirty="0">
                <a:effectLst/>
                <a:latin typeface="-apple-system"/>
              </a:rPr>
              <a:t>High Resolution (HR) for </a:t>
            </a:r>
            <a:r>
              <a:rPr lang="en-US" b="0" i="0" dirty="0" err="1">
                <a:effectLst/>
                <a:latin typeface="-apple-system"/>
              </a:rPr>
              <a:t>StripMap</a:t>
            </a:r>
            <a:r>
              <a:rPr lang="en-US" dirty="0">
                <a:latin typeface="-apple-system"/>
              </a:rPr>
              <a:t>, Interferometric Wide </a:t>
            </a:r>
            <a:r>
              <a:rPr lang="en-US" b="0" i="0" dirty="0">
                <a:effectLst/>
                <a:latin typeface="-apple-system"/>
              </a:rPr>
              <a:t>and Extra Wide swath modes, while Medium Resolution (MR) is available for all modes.</a:t>
            </a:r>
            <a:endParaRPr lang="en-US" dirty="0">
              <a:latin typeface="-apple-system"/>
            </a:endParaRPr>
          </a:p>
          <a:p>
            <a:endParaRPr lang="en-US" b="0" i="0" dirty="0">
              <a:effectLst/>
              <a:latin typeface="-apple-system"/>
            </a:endParaRPr>
          </a:p>
        </p:txBody>
      </p:sp>
      <p:graphicFrame>
        <p:nvGraphicFramePr>
          <p:cNvPr id="56" name="Tabella 9">
            <a:extLst>
              <a:ext uri="{FF2B5EF4-FFF2-40B4-BE49-F238E27FC236}">
                <a16:creationId xmlns:a16="http://schemas.microsoft.com/office/drawing/2014/main" id="{AB1D1C6B-B5F5-2908-3816-8F65F0DEE86B}"/>
              </a:ext>
            </a:extLst>
          </p:cNvPr>
          <p:cNvGraphicFramePr>
            <a:graphicFrameLocks noGrp="1"/>
          </p:cNvGraphicFramePr>
          <p:nvPr>
            <p:extLst>
              <p:ext uri="{D42A27DB-BD31-4B8C-83A1-F6EECF244321}">
                <p14:modId xmlns:p14="http://schemas.microsoft.com/office/powerpoint/2010/main" val="1983451608"/>
              </p:ext>
            </p:extLst>
          </p:nvPr>
        </p:nvGraphicFramePr>
        <p:xfrm>
          <a:off x="1295400" y="5007838"/>
          <a:ext cx="9601200" cy="995680"/>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3263821015"/>
                    </a:ext>
                  </a:extLst>
                </a:gridCol>
                <a:gridCol w="1920240">
                  <a:extLst>
                    <a:ext uri="{9D8B030D-6E8A-4147-A177-3AD203B41FA5}">
                      <a16:colId xmlns:a16="http://schemas.microsoft.com/office/drawing/2014/main" val="3484006275"/>
                    </a:ext>
                  </a:extLst>
                </a:gridCol>
                <a:gridCol w="1920240">
                  <a:extLst>
                    <a:ext uri="{9D8B030D-6E8A-4147-A177-3AD203B41FA5}">
                      <a16:colId xmlns:a16="http://schemas.microsoft.com/office/drawing/2014/main" val="3724876615"/>
                    </a:ext>
                  </a:extLst>
                </a:gridCol>
                <a:gridCol w="1920240">
                  <a:extLst>
                    <a:ext uri="{9D8B030D-6E8A-4147-A177-3AD203B41FA5}">
                      <a16:colId xmlns:a16="http://schemas.microsoft.com/office/drawing/2014/main" val="805980250"/>
                    </a:ext>
                  </a:extLst>
                </a:gridCol>
                <a:gridCol w="1920240">
                  <a:extLst>
                    <a:ext uri="{9D8B030D-6E8A-4147-A177-3AD203B41FA5}">
                      <a16:colId xmlns:a16="http://schemas.microsoft.com/office/drawing/2014/main" val="3561690351"/>
                    </a:ext>
                  </a:extLst>
                </a:gridCol>
              </a:tblGrid>
              <a:tr h="370840">
                <a:tc>
                  <a:txBody>
                    <a:bodyPr/>
                    <a:lstStyle/>
                    <a:p>
                      <a:pPr algn="ctr"/>
                      <a:r>
                        <a:rPr lang="it-IT" b="1">
                          <a:effectLst/>
                        </a:rPr>
                        <a:t>Mode</a:t>
                      </a:r>
                      <a:endParaRPr lang="it-IT" dirty="0">
                        <a:effectLst/>
                      </a:endParaRPr>
                    </a:p>
                  </a:txBody>
                  <a:tcPr marL="38100" marR="38100" marT="38100" marB="38100" anchor="ctr"/>
                </a:tc>
                <a:tc>
                  <a:txBody>
                    <a:bodyPr/>
                    <a:lstStyle/>
                    <a:p>
                      <a:pPr algn="ctr"/>
                      <a:r>
                        <a:rPr lang="it-IT" b="1">
                          <a:effectLst/>
                        </a:rPr>
                        <a:t>Resolution</a:t>
                      </a:r>
                      <a:endParaRPr lang="it-IT" dirty="0">
                        <a:effectLst/>
                      </a:endParaRPr>
                    </a:p>
                  </a:txBody>
                  <a:tcPr marL="38100" marR="38100" marT="38100" marB="38100" anchor="ctr"/>
                </a:tc>
                <a:tc>
                  <a:txBody>
                    <a:bodyPr/>
                    <a:lstStyle/>
                    <a:p>
                      <a:pPr algn="ctr"/>
                      <a:r>
                        <a:rPr lang="it-IT" b="1">
                          <a:effectLst/>
                        </a:rPr>
                        <a:t>Pixel spacing</a:t>
                      </a:r>
                      <a:endParaRPr lang="it-IT" dirty="0">
                        <a:effectLst/>
                      </a:endParaRPr>
                    </a:p>
                  </a:txBody>
                  <a:tcPr marL="38100" marR="38100" marT="38100" marB="38100" anchor="ctr"/>
                </a:tc>
                <a:tc>
                  <a:txBody>
                    <a:bodyPr/>
                    <a:lstStyle/>
                    <a:p>
                      <a:pPr algn="ctr"/>
                      <a:r>
                        <a:rPr lang="it-IT" b="1">
                          <a:effectLst/>
                        </a:rPr>
                        <a:t>Number of looks</a:t>
                      </a:r>
                      <a:endParaRPr lang="it-IT">
                        <a:effectLst/>
                      </a:endParaRPr>
                    </a:p>
                  </a:txBody>
                  <a:tcPr marL="38100" marR="38100" marT="38100" marB="38100" anchor="ctr"/>
                </a:tc>
                <a:tc>
                  <a:txBody>
                    <a:bodyPr/>
                    <a:lstStyle/>
                    <a:p>
                      <a:pPr algn="ctr"/>
                      <a:r>
                        <a:rPr lang="it-IT" b="1" dirty="0">
                          <a:effectLst/>
                        </a:rPr>
                        <a:t>ENL</a:t>
                      </a:r>
                      <a:endParaRPr lang="it-IT" dirty="0">
                        <a:effectLst/>
                      </a:endParaRPr>
                    </a:p>
                  </a:txBody>
                  <a:tcPr marL="38100" marR="38100" marT="38100" marB="38100" anchor="ctr"/>
                </a:tc>
                <a:extLst>
                  <a:ext uri="{0D108BD9-81ED-4DB2-BD59-A6C34878D82A}">
                    <a16:rowId xmlns:a16="http://schemas.microsoft.com/office/drawing/2014/main" val="49554132"/>
                  </a:ext>
                </a:extLst>
              </a:tr>
              <a:tr h="370840">
                <a:tc>
                  <a:txBody>
                    <a:bodyPr/>
                    <a:lstStyle/>
                    <a:p>
                      <a:pPr algn="ctr"/>
                      <a:r>
                        <a:rPr lang="it-IT">
                          <a:effectLst/>
                        </a:rPr>
                        <a:t>SM</a:t>
                      </a:r>
                    </a:p>
                  </a:txBody>
                  <a:tcPr marL="38100" marR="38100" marT="38100" marB="38100" anchor="ctr"/>
                </a:tc>
                <a:tc>
                  <a:txBody>
                    <a:bodyPr/>
                    <a:lstStyle/>
                    <a:p>
                      <a:pPr algn="ctr"/>
                      <a:r>
                        <a:rPr lang="it-IT">
                          <a:effectLst/>
                        </a:rPr>
                        <a:t>9x9 m</a:t>
                      </a:r>
                      <a:endParaRPr lang="it-IT" dirty="0">
                        <a:effectLst/>
                      </a:endParaRPr>
                    </a:p>
                  </a:txBody>
                  <a:tcPr marL="38100" marR="38100" marT="38100" marB="38100" anchor="ctr"/>
                </a:tc>
                <a:tc>
                  <a:txBody>
                    <a:bodyPr/>
                    <a:lstStyle/>
                    <a:p>
                      <a:pPr algn="ctr"/>
                      <a:r>
                        <a:rPr lang="it-IT">
                          <a:effectLst/>
                        </a:rPr>
                        <a:t>3.5x3.5 m</a:t>
                      </a:r>
                    </a:p>
                  </a:txBody>
                  <a:tcPr marL="38100" marR="38100" marT="38100" marB="38100" anchor="ctr"/>
                </a:tc>
                <a:tc>
                  <a:txBody>
                    <a:bodyPr/>
                    <a:lstStyle/>
                    <a:p>
                      <a:pPr algn="ctr"/>
                      <a:r>
                        <a:rPr lang="it-IT">
                          <a:effectLst/>
                        </a:rPr>
                        <a:t>2x2</a:t>
                      </a:r>
                    </a:p>
                  </a:txBody>
                  <a:tcPr marL="38100" marR="38100" marT="38100" marB="38100" anchor="ctr"/>
                </a:tc>
                <a:tc>
                  <a:txBody>
                    <a:bodyPr/>
                    <a:lstStyle/>
                    <a:p>
                      <a:pPr algn="ctr"/>
                      <a:r>
                        <a:rPr lang="it-IT" dirty="0">
                          <a:effectLst/>
                        </a:rPr>
                        <a:t>3.7</a:t>
                      </a:r>
                    </a:p>
                  </a:txBody>
                  <a:tcPr marL="38100" marR="38100" marT="38100" marB="38100" anchor="ctr"/>
                </a:tc>
                <a:extLst>
                  <a:ext uri="{0D108BD9-81ED-4DB2-BD59-A6C34878D82A}">
                    <a16:rowId xmlns:a16="http://schemas.microsoft.com/office/drawing/2014/main" val="3834287628"/>
                  </a:ext>
                </a:extLst>
              </a:tr>
            </a:tbl>
          </a:graphicData>
        </a:graphic>
      </p:graphicFrame>
      <p:sp>
        <p:nvSpPr>
          <p:cNvPr id="42" name="CasellaDiTesto 41">
            <a:extLst>
              <a:ext uri="{FF2B5EF4-FFF2-40B4-BE49-F238E27FC236}">
                <a16:creationId xmlns:a16="http://schemas.microsoft.com/office/drawing/2014/main" id="{FBCE8ED8-AE33-5868-A5FB-A3CBD9F3A4B8}"/>
              </a:ext>
            </a:extLst>
          </p:cNvPr>
          <p:cNvSpPr txBox="1"/>
          <p:nvPr/>
        </p:nvSpPr>
        <p:spPr>
          <a:xfrm>
            <a:off x="809280" y="4331237"/>
            <a:ext cx="3176311" cy="369332"/>
          </a:xfrm>
          <a:prstGeom prst="rect">
            <a:avLst/>
          </a:prstGeom>
          <a:noFill/>
        </p:spPr>
        <p:txBody>
          <a:bodyPr wrap="square" rtlCol="0">
            <a:spAutoFit/>
          </a:bodyPr>
          <a:lstStyle/>
          <a:p>
            <a:r>
              <a:rPr lang="it-IT" dirty="0"/>
              <a:t>Full </a:t>
            </a:r>
            <a:r>
              <a:rPr lang="it-IT" dirty="0" err="1"/>
              <a:t>Resolution</a:t>
            </a:r>
            <a:r>
              <a:rPr lang="it-IT" dirty="0"/>
              <a:t> </a:t>
            </a:r>
            <a:r>
              <a:rPr lang="it-IT" dirty="0" err="1"/>
              <a:t>table</a:t>
            </a:r>
            <a:endParaRPr lang="it-IT" dirty="0"/>
          </a:p>
        </p:txBody>
      </p:sp>
    </p:spTree>
    <p:extLst>
      <p:ext uri="{BB962C8B-B14F-4D97-AF65-F5344CB8AC3E}">
        <p14:creationId xmlns:p14="http://schemas.microsoft.com/office/powerpoint/2010/main" val="29675172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9D81-5A55-8774-30CC-3D79E6E024C2}"/>
              </a:ext>
            </a:extLst>
          </p:cNvPr>
          <p:cNvSpPr>
            <a:spLocks noGrp="1"/>
          </p:cNvSpPr>
          <p:nvPr>
            <p:ph type="title"/>
          </p:nvPr>
        </p:nvSpPr>
        <p:spPr/>
        <p:txBody>
          <a:bodyPr>
            <a:normAutofit/>
          </a:bodyPr>
          <a:lstStyle/>
          <a:p>
            <a:r>
              <a:rPr lang="en-GB" sz="5400" dirty="0"/>
              <a:t>Resolutions in a GRD product</a:t>
            </a:r>
          </a:p>
        </p:txBody>
      </p:sp>
      <p:sp>
        <p:nvSpPr>
          <p:cNvPr id="3" name="Content Placeholder 2">
            <a:extLst>
              <a:ext uri="{FF2B5EF4-FFF2-40B4-BE49-F238E27FC236}">
                <a16:creationId xmlns:a16="http://schemas.microsoft.com/office/drawing/2014/main" id="{A9607F89-7AEA-629B-6479-69E8327B18AB}"/>
              </a:ext>
            </a:extLst>
          </p:cNvPr>
          <p:cNvSpPr>
            <a:spLocks noGrp="1"/>
          </p:cNvSpPr>
          <p:nvPr>
            <p:ph idx="1"/>
          </p:nvPr>
        </p:nvSpPr>
        <p:spPr>
          <a:xfrm>
            <a:off x="540000" y="1510749"/>
            <a:ext cx="11101136" cy="4797976"/>
          </a:xfrm>
        </p:spPr>
        <p:txBody>
          <a:bodyPr/>
          <a:lstStyle/>
          <a:p>
            <a:pPr marL="0" indent="0">
              <a:buNone/>
            </a:pPr>
            <a:r>
              <a:rPr lang="en-GB" dirty="0"/>
              <a:t>High Resolution table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Medium Resolution table</a:t>
            </a:r>
          </a:p>
        </p:txBody>
      </p:sp>
      <p:graphicFrame>
        <p:nvGraphicFramePr>
          <p:cNvPr id="4" name="Tabella 7">
            <a:extLst>
              <a:ext uri="{FF2B5EF4-FFF2-40B4-BE49-F238E27FC236}">
                <a16:creationId xmlns:a16="http://schemas.microsoft.com/office/drawing/2014/main" id="{66BE5403-0F92-226C-FC27-2AE06C7F2935}"/>
              </a:ext>
            </a:extLst>
          </p:cNvPr>
          <p:cNvGraphicFramePr>
            <a:graphicFrameLocks noGrp="1"/>
          </p:cNvGraphicFramePr>
          <p:nvPr>
            <p:extLst>
              <p:ext uri="{D42A27DB-BD31-4B8C-83A1-F6EECF244321}">
                <p14:modId xmlns:p14="http://schemas.microsoft.com/office/powerpoint/2010/main" val="4016351989"/>
              </p:ext>
            </p:extLst>
          </p:nvPr>
        </p:nvGraphicFramePr>
        <p:xfrm>
          <a:off x="710172" y="4475480"/>
          <a:ext cx="10760790" cy="1854200"/>
        </p:xfrm>
        <a:graphic>
          <a:graphicData uri="http://schemas.openxmlformats.org/drawingml/2006/table">
            <a:tbl>
              <a:tblPr firstRow="1" bandRow="1">
                <a:tableStyleId>{5C22544A-7EE6-4342-B048-85BDC9FD1C3A}</a:tableStyleId>
              </a:tblPr>
              <a:tblGrid>
                <a:gridCol w="2152158">
                  <a:extLst>
                    <a:ext uri="{9D8B030D-6E8A-4147-A177-3AD203B41FA5}">
                      <a16:colId xmlns:a16="http://schemas.microsoft.com/office/drawing/2014/main" val="680000348"/>
                    </a:ext>
                  </a:extLst>
                </a:gridCol>
                <a:gridCol w="2152158">
                  <a:extLst>
                    <a:ext uri="{9D8B030D-6E8A-4147-A177-3AD203B41FA5}">
                      <a16:colId xmlns:a16="http://schemas.microsoft.com/office/drawing/2014/main" val="1476807659"/>
                    </a:ext>
                  </a:extLst>
                </a:gridCol>
                <a:gridCol w="2152158">
                  <a:extLst>
                    <a:ext uri="{9D8B030D-6E8A-4147-A177-3AD203B41FA5}">
                      <a16:colId xmlns:a16="http://schemas.microsoft.com/office/drawing/2014/main" val="211241994"/>
                    </a:ext>
                  </a:extLst>
                </a:gridCol>
                <a:gridCol w="2152158">
                  <a:extLst>
                    <a:ext uri="{9D8B030D-6E8A-4147-A177-3AD203B41FA5}">
                      <a16:colId xmlns:a16="http://schemas.microsoft.com/office/drawing/2014/main" val="1199020781"/>
                    </a:ext>
                  </a:extLst>
                </a:gridCol>
                <a:gridCol w="2152158">
                  <a:extLst>
                    <a:ext uri="{9D8B030D-6E8A-4147-A177-3AD203B41FA5}">
                      <a16:colId xmlns:a16="http://schemas.microsoft.com/office/drawing/2014/main" val="705775723"/>
                    </a:ext>
                  </a:extLst>
                </a:gridCol>
              </a:tblGrid>
              <a:tr h="370840">
                <a:tc>
                  <a:txBody>
                    <a:bodyPr/>
                    <a:lstStyle/>
                    <a:p>
                      <a:pPr algn="ctr"/>
                      <a:r>
                        <a:rPr lang="it-IT" b="1" dirty="0">
                          <a:effectLst/>
                        </a:rPr>
                        <a:t>Mode</a:t>
                      </a:r>
                      <a:endParaRPr lang="it-IT" dirty="0">
                        <a:effectLst/>
                      </a:endParaRPr>
                    </a:p>
                  </a:txBody>
                  <a:tcPr marL="38100" marR="38100" marT="38100" marB="38100" anchor="ctr"/>
                </a:tc>
                <a:tc>
                  <a:txBody>
                    <a:bodyPr/>
                    <a:lstStyle/>
                    <a:p>
                      <a:pPr algn="ctr"/>
                      <a:r>
                        <a:rPr lang="it-IT" b="1" dirty="0" err="1">
                          <a:effectLst/>
                        </a:rPr>
                        <a:t>Resolution</a:t>
                      </a:r>
                      <a:endParaRPr lang="it-IT" dirty="0">
                        <a:effectLst/>
                      </a:endParaRPr>
                    </a:p>
                  </a:txBody>
                  <a:tcPr marL="38100" marR="38100" marT="38100" marB="38100" anchor="ctr"/>
                </a:tc>
                <a:tc>
                  <a:txBody>
                    <a:bodyPr/>
                    <a:lstStyle/>
                    <a:p>
                      <a:pPr algn="ctr"/>
                      <a:r>
                        <a:rPr lang="it-IT" b="1" dirty="0">
                          <a:effectLst/>
                        </a:rPr>
                        <a:t>Pixel </a:t>
                      </a:r>
                      <a:r>
                        <a:rPr lang="it-IT" b="1" dirty="0" err="1">
                          <a:effectLst/>
                        </a:rPr>
                        <a:t>spacing</a:t>
                      </a:r>
                      <a:endParaRPr lang="it-IT" dirty="0">
                        <a:effectLst/>
                      </a:endParaRPr>
                    </a:p>
                  </a:txBody>
                  <a:tcPr marL="38100" marR="38100" marT="38100" marB="38100" anchor="ctr"/>
                </a:tc>
                <a:tc>
                  <a:txBody>
                    <a:bodyPr/>
                    <a:lstStyle/>
                    <a:p>
                      <a:pPr algn="ctr"/>
                      <a:r>
                        <a:rPr lang="it-IT" b="1">
                          <a:effectLst/>
                        </a:rPr>
                        <a:t>Number of looks</a:t>
                      </a:r>
                      <a:endParaRPr lang="it-IT">
                        <a:effectLst/>
                      </a:endParaRPr>
                    </a:p>
                  </a:txBody>
                  <a:tcPr marL="38100" marR="38100" marT="38100" marB="38100" anchor="ctr"/>
                </a:tc>
                <a:tc>
                  <a:txBody>
                    <a:bodyPr/>
                    <a:lstStyle/>
                    <a:p>
                      <a:pPr algn="ctr"/>
                      <a:r>
                        <a:rPr lang="it-IT" b="1">
                          <a:effectLst/>
                        </a:rPr>
                        <a:t>ENL</a:t>
                      </a:r>
                      <a:endParaRPr lang="it-IT">
                        <a:effectLst/>
                      </a:endParaRPr>
                    </a:p>
                  </a:txBody>
                  <a:tcPr marL="38100" marR="38100" marT="38100" marB="38100" anchor="ctr"/>
                </a:tc>
                <a:extLst>
                  <a:ext uri="{0D108BD9-81ED-4DB2-BD59-A6C34878D82A}">
                    <a16:rowId xmlns:a16="http://schemas.microsoft.com/office/drawing/2014/main" val="2672594359"/>
                  </a:ext>
                </a:extLst>
              </a:tr>
              <a:tr h="370840">
                <a:tc>
                  <a:txBody>
                    <a:bodyPr/>
                    <a:lstStyle/>
                    <a:p>
                      <a:pPr algn="ctr"/>
                      <a:r>
                        <a:rPr lang="it-IT">
                          <a:effectLst/>
                        </a:rPr>
                        <a:t>SM</a:t>
                      </a:r>
                    </a:p>
                  </a:txBody>
                  <a:tcPr marL="38100" marR="38100" marT="38100" marB="38100" anchor="ctr"/>
                </a:tc>
                <a:tc>
                  <a:txBody>
                    <a:bodyPr/>
                    <a:lstStyle/>
                    <a:p>
                      <a:pPr algn="ctr"/>
                      <a:r>
                        <a:rPr lang="it-IT">
                          <a:effectLst/>
                        </a:rPr>
                        <a:t>84x84 m</a:t>
                      </a:r>
                    </a:p>
                  </a:txBody>
                  <a:tcPr marL="38100" marR="38100" marT="38100" marB="38100" anchor="ctr"/>
                </a:tc>
                <a:tc>
                  <a:txBody>
                    <a:bodyPr/>
                    <a:lstStyle/>
                    <a:p>
                      <a:pPr algn="ctr"/>
                      <a:r>
                        <a:rPr lang="it-IT">
                          <a:effectLst/>
                        </a:rPr>
                        <a:t>40x40 m</a:t>
                      </a:r>
                    </a:p>
                  </a:txBody>
                  <a:tcPr marL="38100" marR="38100" marT="38100" marB="38100" anchor="ctr"/>
                </a:tc>
                <a:tc>
                  <a:txBody>
                    <a:bodyPr/>
                    <a:lstStyle/>
                    <a:p>
                      <a:pPr algn="ctr"/>
                      <a:r>
                        <a:rPr lang="it-IT">
                          <a:effectLst/>
                        </a:rPr>
                        <a:t>22x22</a:t>
                      </a:r>
                    </a:p>
                  </a:txBody>
                  <a:tcPr marL="38100" marR="38100" marT="38100" marB="38100" anchor="ctr"/>
                </a:tc>
                <a:tc>
                  <a:txBody>
                    <a:bodyPr/>
                    <a:lstStyle/>
                    <a:p>
                      <a:pPr algn="ctr"/>
                      <a:r>
                        <a:rPr lang="it-IT">
                          <a:effectLst/>
                        </a:rPr>
                        <a:t>398.4</a:t>
                      </a:r>
                    </a:p>
                  </a:txBody>
                  <a:tcPr marL="38100" marR="38100" marT="38100" marB="38100" anchor="ctr"/>
                </a:tc>
                <a:extLst>
                  <a:ext uri="{0D108BD9-81ED-4DB2-BD59-A6C34878D82A}">
                    <a16:rowId xmlns:a16="http://schemas.microsoft.com/office/drawing/2014/main" val="2851885318"/>
                  </a:ext>
                </a:extLst>
              </a:tr>
              <a:tr h="370840">
                <a:tc>
                  <a:txBody>
                    <a:bodyPr/>
                    <a:lstStyle/>
                    <a:p>
                      <a:pPr algn="ctr"/>
                      <a:r>
                        <a:rPr lang="it-IT">
                          <a:effectLst/>
                        </a:rPr>
                        <a:t>IW</a:t>
                      </a:r>
                    </a:p>
                  </a:txBody>
                  <a:tcPr marL="38100" marR="38100" marT="38100" marB="38100" anchor="ctr"/>
                </a:tc>
                <a:tc>
                  <a:txBody>
                    <a:bodyPr/>
                    <a:lstStyle/>
                    <a:p>
                      <a:pPr algn="ctr"/>
                      <a:r>
                        <a:rPr lang="it-IT">
                          <a:effectLst/>
                        </a:rPr>
                        <a:t>88x87 m</a:t>
                      </a:r>
                    </a:p>
                  </a:txBody>
                  <a:tcPr marL="38100" marR="38100" marT="38100" marB="38100" anchor="ctr"/>
                </a:tc>
                <a:tc>
                  <a:txBody>
                    <a:bodyPr/>
                    <a:lstStyle/>
                    <a:p>
                      <a:pPr algn="ctr"/>
                      <a:r>
                        <a:rPr lang="it-IT">
                          <a:effectLst/>
                        </a:rPr>
                        <a:t>40x40 m</a:t>
                      </a:r>
                    </a:p>
                  </a:txBody>
                  <a:tcPr marL="38100" marR="38100" marT="38100" marB="38100" anchor="ctr"/>
                </a:tc>
                <a:tc>
                  <a:txBody>
                    <a:bodyPr/>
                    <a:lstStyle/>
                    <a:p>
                      <a:pPr algn="ctr"/>
                      <a:r>
                        <a:rPr lang="it-IT">
                          <a:effectLst/>
                        </a:rPr>
                        <a:t>22x5</a:t>
                      </a:r>
                    </a:p>
                  </a:txBody>
                  <a:tcPr marL="38100" marR="38100" marT="38100" marB="38100" anchor="ctr"/>
                </a:tc>
                <a:tc>
                  <a:txBody>
                    <a:bodyPr/>
                    <a:lstStyle/>
                    <a:p>
                      <a:pPr algn="ctr"/>
                      <a:r>
                        <a:rPr lang="it-IT">
                          <a:effectLst/>
                        </a:rPr>
                        <a:t>81.8</a:t>
                      </a:r>
                    </a:p>
                  </a:txBody>
                  <a:tcPr marL="38100" marR="38100" marT="38100" marB="38100" anchor="ctr"/>
                </a:tc>
                <a:extLst>
                  <a:ext uri="{0D108BD9-81ED-4DB2-BD59-A6C34878D82A}">
                    <a16:rowId xmlns:a16="http://schemas.microsoft.com/office/drawing/2014/main" val="821275397"/>
                  </a:ext>
                </a:extLst>
              </a:tr>
              <a:tr h="370840">
                <a:tc>
                  <a:txBody>
                    <a:bodyPr/>
                    <a:lstStyle/>
                    <a:p>
                      <a:pPr algn="ctr"/>
                      <a:r>
                        <a:rPr lang="it-IT">
                          <a:effectLst/>
                        </a:rPr>
                        <a:t>EW</a:t>
                      </a:r>
                    </a:p>
                  </a:txBody>
                  <a:tcPr marL="38100" marR="38100" marT="38100" marB="38100" anchor="ctr"/>
                </a:tc>
                <a:tc>
                  <a:txBody>
                    <a:bodyPr/>
                    <a:lstStyle/>
                    <a:p>
                      <a:pPr algn="ctr"/>
                      <a:r>
                        <a:rPr lang="it-IT">
                          <a:effectLst/>
                        </a:rPr>
                        <a:t>93x87 m</a:t>
                      </a:r>
                    </a:p>
                  </a:txBody>
                  <a:tcPr marL="38100" marR="38100" marT="38100" marB="38100" anchor="ctr"/>
                </a:tc>
                <a:tc>
                  <a:txBody>
                    <a:bodyPr/>
                    <a:lstStyle/>
                    <a:p>
                      <a:pPr algn="ctr"/>
                      <a:r>
                        <a:rPr lang="it-IT">
                          <a:effectLst/>
                        </a:rPr>
                        <a:t>40x40 m</a:t>
                      </a:r>
                    </a:p>
                  </a:txBody>
                  <a:tcPr marL="38100" marR="38100" marT="38100" marB="38100" anchor="ctr"/>
                </a:tc>
                <a:tc>
                  <a:txBody>
                    <a:bodyPr/>
                    <a:lstStyle/>
                    <a:p>
                      <a:pPr algn="ctr"/>
                      <a:r>
                        <a:rPr lang="it-IT">
                          <a:effectLst/>
                        </a:rPr>
                        <a:t>6x2</a:t>
                      </a:r>
                    </a:p>
                  </a:txBody>
                  <a:tcPr marL="38100" marR="38100" marT="38100" marB="38100" anchor="ctr"/>
                </a:tc>
                <a:tc>
                  <a:txBody>
                    <a:bodyPr/>
                    <a:lstStyle/>
                    <a:p>
                      <a:pPr algn="ctr"/>
                      <a:r>
                        <a:rPr lang="it-IT">
                          <a:effectLst/>
                        </a:rPr>
                        <a:t>10.7</a:t>
                      </a:r>
                    </a:p>
                  </a:txBody>
                  <a:tcPr marL="38100" marR="38100" marT="38100" marB="38100" anchor="ctr"/>
                </a:tc>
                <a:extLst>
                  <a:ext uri="{0D108BD9-81ED-4DB2-BD59-A6C34878D82A}">
                    <a16:rowId xmlns:a16="http://schemas.microsoft.com/office/drawing/2014/main" val="3430097138"/>
                  </a:ext>
                </a:extLst>
              </a:tr>
              <a:tr h="370840">
                <a:tc>
                  <a:txBody>
                    <a:bodyPr/>
                    <a:lstStyle/>
                    <a:p>
                      <a:pPr algn="ctr"/>
                      <a:r>
                        <a:rPr lang="it-IT">
                          <a:effectLst/>
                        </a:rPr>
                        <a:t>WV</a:t>
                      </a:r>
                    </a:p>
                  </a:txBody>
                  <a:tcPr marL="38100" marR="38100" marT="38100" marB="38100" anchor="ctr"/>
                </a:tc>
                <a:tc>
                  <a:txBody>
                    <a:bodyPr/>
                    <a:lstStyle/>
                    <a:p>
                      <a:pPr algn="ctr"/>
                      <a:r>
                        <a:rPr lang="it-IT">
                          <a:effectLst/>
                        </a:rPr>
                        <a:t>52x51 m</a:t>
                      </a:r>
                    </a:p>
                  </a:txBody>
                  <a:tcPr marL="38100" marR="38100" marT="38100" marB="38100" anchor="ctr"/>
                </a:tc>
                <a:tc>
                  <a:txBody>
                    <a:bodyPr/>
                    <a:lstStyle/>
                    <a:p>
                      <a:pPr algn="ctr"/>
                      <a:r>
                        <a:rPr lang="it-IT">
                          <a:effectLst/>
                        </a:rPr>
                        <a:t>25x25 m</a:t>
                      </a:r>
                    </a:p>
                  </a:txBody>
                  <a:tcPr marL="38100" marR="38100" marT="38100" marB="38100" anchor="ctr"/>
                </a:tc>
                <a:tc>
                  <a:txBody>
                    <a:bodyPr/>
                    <a:lstStyle/>
                    <a:p>
                      <a:pPr algn="ctr"/>
                      <a:r>
                        <a:rPr lang="it-IT">
                          <a:effectLst/>
                        </a:rPr>
                        <a:t>13x13</a:t>
                      </a:r>
                    </a:p>
                  </a:txBody>
                  <a:tcPr marL="38100" marR="38100" marT="38100" marB="38100" anchor="ctr"/>
                </a:tc>
                <a:tc>
                  <a:txBody>
                    <a:bodyPr/>
                    <a:lstStyle/>
                    <a:p>
                      <a:pPr algn="ctr"/>
                      <a:r>
                        <a:rPr lang="it-IT" dirty="0">
                          <a:effectLst/>
                        </a:rPr>
                        <a:t>123.7</a:t>
                      </a:r>
                    </a:p>
                  </a:txBody>
                  <a:tcPr marL="38100" marR="38100" marT="38100" marB="38100" anchor="ctr"/>
                </a:tc>
                <a:extLst>
                  <a:ext uri="{0D108BD9-81ED-4DB2-BD59-A6C34878D82A}">
                    <a16:rowId xmlns:a16="http://schemas.microsoft.com/office/drawing/2014/main" val="1637110167"/>
                  </a:ext>
                </a:extLst>
              </a:tr>
            </a:tbl>
          </a:graphicData>
        </a:graphic>
      </p:graphicFrame>
      <p:graphicFrame>
        <p:nvGraphicFramePr>
          <p:cNvPr id="5" name="Tabella 8">
            <a:extLst>
              <a:ext uri="{FF2B5EF4-FFF2-40B4-BE49-F238E27FC236}">
                <a16:creationId xmlns:a16="http://schemas.microsoft.com/office/drawing/2014/main" id="{2A86672B-1B03-9D53-CD0C-8254E25A56F5}"/>
              </a:ext>
            </a:extLst>
          </p:cNvPr>
          <p:cNvGraphicFramePr>
            <a:graphicFrameLocks noGrp="1"/>
          </p:cNvGraphicFramePr>
          <p:nvPr>
            <p:extLst>
              <p:ext uri="{D42A27DB-BD31-4B8C-83A1-F6EECF244321}">
                <p14:modId xmlns:p14="http://schemas.microsoft.com/office/powerpoint/2010/main" val="1599193116"/>
              </p:ext>
            </p:extLst>
          </p:nvPr>
        </p:nvGraphicFramePr>
        <p:xfrm>
          <a:off x="710172" y="2088882"/>
          <a:ext cx="10760790" cy="1493487"/>
        </p:xfrm>
        <a:graphic>
          <a:graphicData uri="http://schemas.openxmlformats.org/drawingml/2006/table">
            <a:tbl>
              <a:tblPr firstRow="1" bandRow="1">
                <a:tableStyleId>{5C22544A-7EE6-4342-B048-85BDC9FD1C3A}</a:tableStyleId>
              </a:tblPr>
              <a:tblGrid>
                <a:gridCol w="2152158">
                  <a:extLst>
                    <a:ext uri="{9D8B030D-6E8A-4147-A177-3AD203B41FA5}">
                      <a16:colId xmlns:a16="http://schemas.microsoft.com/office/drawing/2014/main" val="4259760310"/>
                    </a:ext>
                  </a:extLst>
                </a:gridCol>
                <a:gridCol w="2152158">
                  <a:extLst>
                    <a:ext uri="{9D8B030D-6E8A-4147-A177-3AD203B41FA5}">
                      <a16:colId xmlns:a16="http://schemas.microsoft.com/office/drawing/2014/main" val="1602359653"/>
                    </a:ext>
                  </a:extLst>
                </a:gridCol>
                <a:gridCol w="2152158">
                  <a:extLst>
                    <a:ext uri="{9D8B030D-6E8A-4147-A177-3AD203B41FA5}">
                      <a16:colId xmlns:a16="http://schemas.microsoft.com/office/drawing/2014/main" val="3663494846"/>
                    </a:ext>
                  </a:extLst>
                </a:gridCol>
                <a:gridCol w="2152158">
                  <a:extLst>
                    <a:ext uri="{9D8B030D-6E8A-4147-A177-3AD203B41FA5}">
                      <a16:colId xmlns:a16="http://schemas.microsoft.com/office/drawing/2014/main" val="2993288643"/>
                    </a:ext>
                  </a:extLst>
                </a:gridCol>
                <a:gridCol w="2152158">
                  <a:extLst>
                    <a:ext uri="{9D8B030D-6E8A-4147-A177-3AD203B41FA5}">
                      <a16:colId xmlns:a16="http://schemas.microsoft.com/office/drawing/2014/main" val="3511044680"/>
                    </a:ext>
                  </a:extLst>
                </a:gridCol>
              </a:tblGrid>
              <a:tr h="343959">
                <a:tc>
                  <a:txBody>
                    <a:bodyPr/>
                    <a:lstStyle/>
                    <a:p>
                      <a:pPr algn="ctr"/>
                      <a:r>
                        <a:rPr lang="it-IT" b="1" dirty="0">
                          <a:effectLst/>
                        </a:rPr>
                        <a:t>Mode</a:t>
                      </a:r>
                      <a:endParaRPr lang="it-IT" dirty="0">
                        <a:effectLst/>
                      </a:endParaRPr>
                    </a:p>
                  </a:txBody>
                  <a:tcPr marL="38100" marR="38100" marT="38100" marB="38100" anchor="ctr"/>
                </a:tc>
                <a:tc>
                  <a:txBody>
                    <a:bodyPr/>
                    <a:lstStyle/>
                    <a:p>
                      <a:pPr algn="ctr"/>
                      <a:r>
                        <a:rPr lang="it-IT" b="1" dirty="0" err="1">
                          <a:effectLst/>
                        </a:rPr>
                        <a:t>Resolution</a:t>
                      </a:r>
                      <a:endParaRPr lang="it-IT" dirty="0">
                        <a:effectLst/>
                      </a:endParaRPr>
                    </a:p>
                  </a:txBody>
                  <a:tcPr marL="38100" marR="38100" marT="38100" marB="38100" anchor="ctr"/>
                </a:tc>
                <a:tc>
                  <a:txBody>
                    <a:bodyPr/>
                    <a:lstStyle/>
                    <a:p>
                      <a:pPr algn="ctr"/>
                      <a:r>
                        <a:rPr lang="it-IT" b="1" dirty="0">
                          <a:effectLst/>
                        </a:rPr>
                        <a:t>Pixel </a:t>
                      </a:r>
                      <a:r>
                        <a:rPr lang="it-IT" b="1" dirty="0" err="1">
                          <a:effectLst/>
                        </a:rPr>
                        <a:t>spacing</a:t>
                      </a:r>
                      <a:endParaRPr lang="it-IT" dirty="0">
                        <a:effectLst/>
                      </a:endParaRPr>
                    </a:p>
                  </a:txBody>
                  <a:tcPr marL="38100" marR="38100" marT="38100" marB="38100" anchor="ctr"/>
                </a:tc>
                <a:tc>
                  <a:txBody>
                    <a:bodyPr/>
                    <a:lstStyle/>
                    <a:p>
                      <a:pPr algn="ctr"/>
                      <a:r>
                        <a:rPr lang="it-IT" b="1">
                          <a:effectLst/>
                        </a:rPr>
                        <a:t>Number of looks</a:t>
                      </a:r>
                      <a:endParaRPr lang="it-IT">
                        <a:effectLst/>
                      </a:endParaRPr>
                    </a:p>
                  </a:txBody>
                  <a:tcPr marL="38100" marR="38100" marT="38100" marB="38100" anchor="ctr"/>
                </a:tc>
                <a:tc>
                  <a:txBody>
                    <a:bodyPr/>
                    <a:lstStyle/>
                    <a:p>
                      <a:pPr algn="ctr"/>
                      <a:r>
                        <a:rPr lang="it-IT" b="1">
                          <a:effectLst/>
                        </a:rPr>
                        <a:t>ENL</a:t>
                      </a:r>
                      <a:endParaRPr lang="it-IT">
                        <a:effectLst/>
                      </a:endParaRPr>
                    </a:p>
                  </a:txBody>
                  <a:tcPr marL="38100" marR="38100" marT="38100" marB="38100" anchor="ctr"/>
                </a:tc>
                <a:extLst>
                  <a:ext uri="{0D108BD9-81ED-4DB2-BD59-A6C34878D82A}">
                    <a16:rowId xmlns:a16="http://schemas.microsoft.com/office/drawing/2014/main" val="3101238362"/>
                  </a:ext>
                </a:extLst>
              </a:tr>
              <a:tr h="441927">
                <a:tc>
                  <a:txBody>
                    <a:bodyPr/>
                    <a:lstStyle/>
                    <a:p>
                      <a:pPr algn="ctr"/>
                      <a:r>
                        <a:rPr lang="it-IT">
                          <a:effectLst/>
                        </a:rPr>
                        <a:t>SM</a:t>
                      </a:r>
                    </a:p>
                  </a:txBody>
                  <a:tcPr marL="38100" marR="38100" marT="38100" marB="38100" anchor="ctr"/>
                </a:tc>
                <a:tc>
                  <a:txBody>
                    <a:bodyPr/>
                    <a:lstStyle/>
                    <a:p>
                      <a:pPr algn="ctr"/>
                      <a:r>
                        <a:rPr lang="it-IT">
                          <a:effectLst/>
                        </a:rPr>
                        <a:t>23x23 m</a:t>
                      </a:r>
                    </a:p>
                  </a:txBody>
                  <a:tcPr marL="38100" marR="38100" marT="38100" marB="38100" anchor="ctr"/>
                </a:tc>
                <a:tc>
                  <a:txBody>
                    <a:bodyPr/>
                    <a:lstStyle/>
                    <a:p>
                      <a:pPr algn="ctr"/>
                      <a:r>
                        <a:rPr lang="it-IT">
                          <a:effectLst/>
                        </a:rPr>
                        <a:t>10x10 m</a:t>
                      </a:r>
                    </a:p>
                  </a:txBody>
                  <a:tcPr marL="38100" marR="38100" marT="38100" marB="38100" anchor="ctr"/>
                </a:tc>
                <a:tc>
                  <a:txBody>
                    <a:bodyPr/>
                    <a:lstStyle/>
                    <a:p>
                      <a:pPr algn="ctr"/>
                      <a:r>
                        <a:rPr lang="it-IT">
                          <a:effectLst/>
                        </a:rPr>
                        <a:t>6x6</a:t>
                      </a:r>
                    </a:p>
                  </a:txBody>
                  <a:tcPr marL="38100" marR="38100" marT="38100" marB="38100" anchor="ctr"/>
                </a:tc>
                <a:tc>
                  <a:txBody>
                    <a:bodyPr/>
                    <a:lstStyle/>
                    <a:p>
                      <a:pPr algn="ctr"/>
                      <a:r>
                        <a:rPr lang="it-IT">
                          <a:effectLst/>
                        </a:rPr>
                        <a:t>29.7</a:t>
                      </a:r>
                    </a:p>
                  </a:txBody>
                  <a:tcPr marL="38100" marR="38100" marT="38100" marB="38100" anchor="ctr"/>
                </a:tc>
                <a:extLst>
                  <a:ext uri="{0D108BD9-81ED-4DB2-BD59-A6C34878D82A}">
                    <a16:rowId xmlns:a16="http://schemas.microsoft.com/office/drawing/2014/main" val="2361352639"/>
                  </a:ext>
                </a:extLst>
              </a:tr>
              <a:tr h="348737">
                <a:tc>
                  <a:txBody>
                    <a:bodyPr/>
                    <a:lstStyle/>
                    <a:p>
                      <a:pPr algn="ctr"/>
                      <a:r>
                        <a:rPr lang="it-IT">
                          <a:effectLst/>
                        </a:rPr>
                        <a:t>IW</a:t>
                      </a:r>
                    </a:p>
                  </a:txBody>
                  <a:tcPr marL="38100" marR="38100" marT="38100" marB="38100" anchor="ctr"/>
                </a:tc>
                <a:tc>
                  <a:txBody>
                    <a:bodyPr/>
                    <a:lstStyle/>
                    <a:p>
                      <a:pPr algn="ctr"/>
                      <a:r>
                        <a:rPr lang="it-IT">
                          <a:effectLst/>
                        </a:rPr>
                        <a:t>20x22 m</a:t>
                      </a:r>
                    </a:p>
                  </a:txBody>
                  <a:tcPr marL="38100" marR="38100" marT="38100" marB="38100" anchor="ctr"/>
                </a:tc>
                <a:tc>
                  <a:txBody>
                    <a:bodyPr/>
                    <a:lstStyle/>
                    <a:p>
                      <a:pPr algn="ctr"/>
                      <a:r>
                        <a:rPr lang="it-IT">
                          <a:effectLst/>
                        </a:rPr>
                        <a:t>10x10 m</a:t>
                      </a:r>
                    </a:p>
                  </a:txBody>
                  <a:tcPr marL="38100" marR="38100" marT="38100" marB="38100" anchor="ctr"/>
                </a:tc>
                <a:tc>
                  <a:txBody>
                    <a:bodyPr/>
                    <a:lstStyle/>
                    <a:p>
                      <a:pPr algn="ctr"/>
                      <a:r>
                        <a:rPr lang="it-IT">
                          <a:effectLst/>
                        </a:rPr>
                        <a:t>5x1</a:t>
                      </a:r>
                    </a:p>
                  </a:txBody>
                  <a:tcPr marL="38100" marR="38100" marT="38100" marB="38100" anchor="ctr"/>
                </a:tc>
                <a:tc>
                  <a:txBody>
                    <a:bodyPr/>
                    <a:lstStyle/>
                    <a:p>
                      <a:pPr algn="ctr"/>
                      <a:r>
                        <a:rPr lang="it-IT">
                          <a:effectLst/>
                        </a:rPr>
                        <a:t>4.4</a:t>
                      </a:r>
                    </a:p>
                  </a:txBody>
                  <a:tcPr marL="38100" marR="38100" marT="38100" marB="38100" anchor="ctr"/>
                </a:tc>
                <a:extLst>
                  <a:ext uri="{0D108BD9-81ED-4DB2-BD59-A6C34878D82A}">
                    <a16:rowId xmlns:a16="http://schemas.microsoft.com/office/drawing/2014/main" val="4142440791"/>
                  </a:ext>
                </a:extLst>
              </a:tr>
              <a:tr h="348737">
                <a:tc>
                  <a:txBody>
                    <a:bodyPr/>
                    <a:lstStyle/>
                    <a:p>
                      <a:pPr algn="ctr"/>
                      <a:r>
                        <a:rPr lang="it-IT">
                          <a:effectLst/>
                        </a:rPr>
                        <a:t>EW</a:t>
                      </a:r>
                    </a:p>
                  </a:txBody>
                  <a:tcPr marL="38100" marR="38100" marT="38100" marB="38100" anchor="ctr"/>
                </a:tc>
                <a:tc>
                  <a:txBody>
                    <a:bodyPr/>
                    <a:lstStyle/>
                    <a:p>
                      <a:pPr algn="ctr"/>
                      <a:r>
                        <a:rPr lang="it-IT">
                          <a:effectLst/>
                        </a:rPr>
                        <a:t>50x50 m</a:t>
                      </a:r>
                    </a:p>
                  </a:txBody>
                  <a:tcPr marL="38100" marR="38100" marT="38100" marB="38100" anchor="ctr"/>
                </a:tc>
                <a:tc>
                  <a:txBody>
                    <a:bodyPr/>
                    <a:lstStyle/>
                    <a:p>
                      <a:pPr algn="ctr"/>
                      <a:r>
                        <a:rPr lang="it-IT">
                          <a:effectLst/>
                        </a:rPr>
                        <a:t>25x25 m</a:t>
                      </a:r>
                    </a:p>
                  </a:txBody>
                  <a:tcPr marL="38100" marR="38100" marT="38100" marB="38100" anchor="ctr"/>
                </a:tc>
                <a:tc>
                  <a:txBody>
                    <a:bodyPr/>
                    <a:lstStyle/>
                    <a:p>
                      <a:pPr algn="ctr"/>
                      <a:r>
                        <a:rPr lang="it-IT">
                          <a:effectLst/>
                        </a:rPr>
                        <a:t>3x1</a:t>
                      </a:r>
                    </a:p>
                  </a:txBody>
                  <a:tcPr marL="38100" marR="38100" marT="38100" marB="38100" anchor="ctr"/>
                </a:tc>
                <a:tc>
                  <a:txBody>
                    <a:bodyPr/>
                    <a:lstStyle/>
                    <a:p>
                      <a:pPr algn="ctr"/>
                      <a:r>
                        <a:rPr lang="it-IT" dirty="0">
                          <a:effectLst/>
                        </a:rPr>
                        <a:t>2.7</a:t>
                      </a:r>
                    </a:p>
                  </a:txBody>
                  <a:tcPr marL="38100" marR="38100" marT="38100" marB="38100" anchor="ctr"/>
                </a:tc>
                <a:extLst>
                  <a:ext uri="{0D108BD9-81ED-4DB2-BD59-A6C34878D82A}">
                    <a16:rowId xmlns:a16="http://schemas.microsoft.com/office/drawing/2014/main" val="3490887893"/>
                  </a:ext>
                </a:extLst>
              </a:tr>
            </a:tbl>
          </a:graphicData>
        </a:graphic>
      </p:graphicFrame>
    </p:spTree>
    <p:extLst>
      <p:ext uri="{BB962C8B-B14F-4D97-AF65-F5344CB8AC3E}">
        <p14:creationId xmlns:p14="http://schemas.microsoft.com/office/powerpoint/2010/main" val="41302270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8">
            <a:extLst>
              <a:ext uri="{FF2B5EF4-FFF2-40B4-BE49-F238E27FC236}">
                <a16:creationId xmlns:a16="http://schemas.microsoft.com/office/drawing/2014/main" id="{30D050C3-946A-4155-B469-3FE5492E6E9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24" name="Rectangle 9">
              <a:extLst>
                <a:ext uri="{FF2B5EF4-FFF2-40B4-BE49-F238E27FC236}">
                  <a16:creationId xmlns:a16="http://schemas.microsoft.com/office/drawing/2014/main" id="{70D7BFBB-BF60-4EF1-AF1C-731347DB115A}"/>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10">
              <a:extLst>
                <a:ext uri="{FF2B5EF4-FFF2-40B4-BE49-F238E27FC236}">
                  <a16:creationId xmlns:a16="http://schemas.microsoft.com/office/drawing/2014/main" id="{40150CBC-E30B-417C-9BB2-CE6BB1A6440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11">
              <a:extLst>
                <a:ext uri="{FF2B5EF4-FFF2-40B4-BE49-F238E27FC236}">
                  <a16:creationId xmlns:a16="http://schemas.microsoft.com/office/drawing/2014/main" id="{476020D6-6ADB-408E-A69F-4EA6F51A7F1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8226C8E5-1D99-421D-AB3C-2AF296A15325}"/>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7" name="Rectangle 17">
                <a:extLst>
                  <a:ext uri="{FF2B5EF4-FFF2-40B4-BE49-F238E27FC236}">
                    <a16:creationId xmlns:a16="http://schemas.microsoft.com/office/drawing/2014/main" id="{67669339-D0C4-4CF0-9A76-5BFBCDB798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8">
                <a:extLst>
                  <a:ext uri="{FF2B5EF4-FFF2-40B4-BE49-F238E27FC236}">
                    <a16:creationId xmlns:a16="http://schemas.microsoft.com/office/drawing/2014/main" id="{38B31604-91C4-4CB0-8097-02EE0ADDC1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48340F5-A593-469A-98DC-B6D90D3B22B4}"/>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9" name="Rectangle 15">
                <a:extLst>
                  <a:ext uri="{FF2B5EF4-FFF2-40B4-BE49-F238E27FC236}">
                    <a16:creationId xmlns:a16="http://schemas.microsoft.com/office/drawing/2014/main" id="{B59E3068-3000-4C82-ACA8-367498951E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6">
                <a:extLst>
                  <a:ext uri="{FF2B5EF4-FFF2-40B4-BE49-F238E27FC236}">
                    <a16:creationId xmlns:a16="http://schemas.microsoft.com/office/drawing/2014/main" id="{C2E1C398-D8F7-4828-9F7F-80D61DAE2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14">
              <a:extLst>
                <a:ext uri="{FF2B5EF4-FFF2-40B4-BE49-F238E27FC236}">
                  <a16:creationId xmlns:a16="http://schemas.microsoft.com/office/drawing/2014/main" id="{813B333C-60FD-4260-80E0-190666C9DE77}"/>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20">
            <a:extLst>
              <a:ext uri="{FF2B5EF4-FFF2-40B4-BE49-F238E27FC236}">
                <a16:creationId xmlns:a16="http://schemas.microsoft.com/office/drawing/2014/main" id="{DC05F582-AA63-4A8C-915E-66057E4BEE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E962E2A-5E3F-9C27-82C9-D9EC4C613D42}"/>
              </a:ext>
            </a:extLst>
          </p:cNvPr>
          <p:cNvSpPr>
            <a:spLocks noGrp="1"/>
          </p:cNvSpPr>
          <p:nvPr>
            <p:ph type="title"/>
          </p:nvPr>
        </p:nvSpPr>
        <p:spPr>
          <a:xfrm>
            <a:off x="7086315" y="540000"/>
            <a:ext cx="4554821" cy="1026153"/>
          </a:xfrm>
        </p:spPr>
        <p:txBody>
          <a:bodyPr anchor="b">
            <a:normAutofit/>
          </a:bodyPr>
          <a:lstStyle/>
          <a:p>
            <a:r>
              <a:rPr lang="it-IT" dirty="0"/>
              <a:t>SNAP</a:t>
            </a:r>
            <a:endParaRPr lang="en-GB" dirty="0"/>
          </a:p>
        </p:txBody>
      </p:sp>
      <p:pic>
        <p:nvPicPr>
          <p:cNvPr id="33" name="Picture 4" descr="The futuristic interface of a planet">
            <a:extLst>
              <a:ext uri="{FF2B5EF4-FFF2-40B4-BE49-F238E27FC236}">
                <a16:creationId xmlns:a16="http://schemas.microsoft.com/office/drawing/2014/main" id="{BA47AF97-198E-A702-7931-A0D75F3E183C}"/>
              </a:ext>
            </a:extLst>
          </p:cNvPr>
          <p:cNvPicPr>
            <a:picLocks noChangeAspect="1"/>
          </p:cNvPicPr>
          <p:nvPr/>
        </p:nvPicPr>
        <p:blipFill rotWithShape="1">
          <a:blip r:embed="rId3"/>
          <a:srcRect l="12519" r="29924" b="407"/>
          <a:stretch/>
        </p:blipFill>
        <p:spPr>
          <a:xfrm>
            <a:off x="20" y="10"/>
            <a:ext cx="6444556" cy="6857990"/>
          </a:xfrm>
          <a:prstGeom prst="rect">
            <a:avLst/>
          </a:prstGeom>
        </p:spPr>
      </p:pic>
      <p:sp>
        <p:nvSpPr>
          <p:cNvPr id="3" name="Content Placeholder 2">
            <a:extLst>
              <a:ext uri="{FF2B5EF4-FFF2-40B4-BE49-F238E27FC236}">
                <a16:creationId xmlns:a16="http://schemas.microsoft.com/office/drawing/2014/main" id="{B28EB409-62D5-4D01-9291-895242C42666}"/>
              </a:ext>
            </a:extLst>
          </p:cNvPr>
          <p:cNvSpPr>
            <a:spLocks noGrp="1"/>
          </p:cNvSpPr>
          <p:nvPr>
            <p:ph idx="1"/>
          </p:nvPr>
        </p:nvSpPr>
        <p:spPr>
          <a:xfrm>
            <a:off x="7104063" y="1834266"/>
            <a:ext cx="4537073" cy="4474459"/>
          </a:xfrm>
        </p:spPr>
        <p:txBody>
          <a:bodyPr anchor="t">
            <a:normAutofit/>
          </a:bodyPr>
          <a:lstStyle/>
          <a:p>
            <a:pPr>
              <a:lnSpc>
                <a:spcPct val="115000"/>
              </a:lnSpc>
            </a:pPr>
            <a:r>
              <a:rPr lang="en-GB" sz="1700"/>
              <a:t>SNAP is an earth observation data processing tool which allows for the analysis of satellite imagery data.</a:t>
            </a:r>
          </a:p>
          <a:p>
            <a:pPr>
              <a:lnSpc>
                <a:spcPct val="115000"/>
              </a:lnSpc>
            </a:pPr>
            <a:r>
              <a:rPr lang="en-GB" sz="1700"/>
              <a:t>It was created by Copernicus ESA to allow for the processing, visualizing and transforming of data. </a:t>
            </a:r>
          </a:p>
          <a:p>
            <a:pPr>
              <a:lnSpc>
                <a:spcPct val="115000"/>
              </a:lnSpc>
            </a:pPr>
            <a:r>
              <a:rPr lang="en-GB" sz="1700"/>
              <a:t>It is a powerful software package that Copernicus has given open and unlimited access to. Its original use was for the processing and analysis of Sentinel imagery but is also adapted to allow for other sensor data.</a:t>
            </a:r>
            <a:endParaRPr lang="en-GB" sz="1700" dirty="0"/>
          </a:p>
        </p:txBody>
      </p:sp>
    </p:spTree>
    <p:extLst>
      <p:ext uri="{BB962C8B-B14F-4D97-AF65-F5344CB8AC3E}">
        <p14:creationId xmlns:p14="http://schemas.microsoft.com/office/powerpoint/2010/main" val="4813796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0D050C3-946A-4155-B469-3FE5492E6E9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 name="Rectangle 12">
              <a:extLst>
                <a:ext uri="{FF2B5EF4-FFF2-40B4-BE49-F238E27FC236}">
                  <a16:creationId xmlns:a16="http://schemas.microsoft.com/office/drawing/2014/main" id="{70D7BFBB-BF60-4EF1-AF1C-731347DB115A}"/>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0150CBC-E30B-417C-9BB2-CE6BB1A6440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76020D6-6ADB-408E-A69F-4EA6F51A7F1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26C8E5-1D99-421D-AB3C-2AF296A15325}"/>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67669339-D0C4-4CF0-9A76-5BFBCDB798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B31604-91C4-4CB0-8097-02EE0ADDC1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48340F5-A593-469A-98DC-B6D90D3B22B4}"/>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B59E3068-3000-4C82-ACA8-367498951E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2E1C398-D8F7-4828-9F7F-80D61DAE2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813B333C-60FD-4260-80E0-190666C9DE77}"/>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C05F582-AA63-4A8C-915E-66057E4BEE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FD8414F-FE46-0EA2-E320-4988087ACF01}"/>
              </a:ext>
            </a:extLst>
          </p:cNvPr>
          <p:cNvSpPr>
            <a:spLocks noGrp="1"/>
          </p:cNvSpPr>
          <p:nvPr>
            <p:ph type="title"/>
          </p:nvPr>
        </p:nvSpPr>
        <p:spPr>
          <a:xfrm>
            <a:off x="7052370" y="272193"/>
            <a:ext cx="4554821" cy="821872"/>
          </a:xfrm>
        </p:spPr>
        <p:txBody>
          <a:bodyPr anchor="b">
            <a:normAutofit fontScale="90000"/>
          </a:bodyPr>
          <a:lstStyle/>
          <a:p>
            <a:r>
              <a:rPr lang="it-IT" dirty="0"/>
              <a:t>How </a:t>
            </a:r>
            <a:r>
              <a:rPr lang="it-IT" dirty="0" err="1"/>
              <a:t>it</a:t>
            </a:r>
            <a:r>
              <a:rPr lang="it-IT" dirty="0"/>
              <a:t> works?</a:t>
            </a:r>
            <a:endParaRPr lang="en-GB" dirty="0"/>
          </a:p>
        </p:txBody>
      </p:sp>
      <p:pic>
        <p:nvPicPr>
          <p:cNvPr id="5" name="Content Placeholder 4" descr="Graphical user interface, application&#10;&#10;Description automatically generated">
            <a:extLst>
              <a:ext uri="{FF2B5EF4-FFF2-40B4-BE49-F238E27FC236}">
                <a16:creationId xmlns:a16="http://schemas.microsoft.com/office/drawing/2014/main" id="{FB327CAF-4C33-2856-9251-A7881A70998E}"/>
              </a:ext>
            </a:extLst>
          </p:cNvPr>
          <p:cNvPicPr>
            <a:picLocks noChangeAspect="1"/>
          </p:cNvPicPr>
          <p:nvPr/>
        </p:nvPicPr>
        <p:blipFill rotWithShape="1">
          <a:blip r:embed="rId2">
            <a:extLst>
              <a:ext uri="{28A0092B-C50C-407E-A947-70E740481C1C}">
                <a14:useLocalDpi xmlns:a14="http://schemas.microsoft.com/office/drawing/2010/main" val="0"/>
              </a:ext>
            </a:extLst>
          </a:blip>
          <a:srcRect l="1057" r="-2" b="6353"/>
          <a:stretch/>
        </p:blipFill>
        <p:spPr>
          <a:xfrm>
            <a:off x="-14203" y="10"/>
            <a:ext cx="6376482" cy="6857990"/>
          </a:xfrm>
          <a:prstGeom prst="rect">
            <a:avLst/>
          </a:prstGeom>
        </p:spPr>
      </p:pic>
      <p:sp>
        <p:nvSpPr>
          <p:cNvPr id="9" name="Content Placeholder 8">
            <a:extLst>
              <a:ext uri="{FF2B5EF4-FFF2-40B4-BE49-F238E27FC236}">
                <a16:creationId xmlns:a16="http://schemas.microsoft.com/office/drawing/2014/main" id="{F1F0D790-016C-70DE-3E84-2F55EFC04073}"/>
              </a:ext>
            </a:extLst>
          </p:cNvPr>
          <p:cNvSpPr>
            <a:spLocks noGrp="1"/>
          </p:cNvSpPr>
          <p:nvPr>
            <p:ph idx="1"/>
          </p:nvPr>
        </p:nvSpPr>
        <p:spPr>
          <a:xfrm>
            <a:off x="7104063" y="1226453"/>
            <a:ext cx="4537073" cy="5082272"/>
          </a:xfrm>
        </p:spPr>
        <p:txBody>
          <a:bodyPr anchor="t">
            <a:normAutofit/>
          </a:bodyPr>
          <a:lstStyle/>
          <a:p>
            <a:r>
              <a:rPr lang="en-US" sz="1700" u="sng" dirty="0"/>
              <a:t>Input</a:t>
            </a:r>
            <a:r>
              <a:rPr lang="en-US" sz="1700" dirty="0"/>
              <a:t>: </a:t>
            </a:r>
          </a:p>
          <a:p>
            <a:pPr>
              <a:buFont typeface="Wingdings" panose="05000000000000000000" pitchFamily="2" charset="2"/>
              <a:buChar char="Ø"/>
            </a:pPr>
            <a:r>
              <a:rPr lang="en-US" sz="1700" dirty="0"/>
              <a:t>Encrypted zip file(.SAFE) which contains the image to be processed.</a:t>
            </a:r>
          </a:p>
          <a:p>
            <a:pPr>
              <a:buFont typeface="Wingdings" panose="05000000000000000000" pitchFamily="2" charset="2"/>
              <a:buChar char="Ø"/>
            </a:pPr>
            <a:r>
              <a:rPr lang="en-US" sz="1700" dirty="0"/>
              <a:t>Workflow, imported as a .xml if you already have one, or you can also create it from scratch with the internal graph builder.</a:t>
            </a:r>
          </a:p>
          <a:p>
            <a:r>
              <a:rPr lang="en-US" sz="1700" u="sng" dirty="0"/>
              <a:t>Output</a:t>
            </a:r>
            <a:r>
              <a:rPr lang="en-US" sz="1700" dirty="0"/>
              <a:t>: </a:t>
            </a:r>
          </a:p>
          <a:p>
            <a:pPr>
              <a:buFont typeface="Wingdings" panose="05000000000000000000" pitchFamily="2" charset="2"/>
              <a:buChar char="Ø"/>
            </a:pPr>
            <a:r>
              <a:rPr lang="en-US" sz="1700" dirty="0"/>
              <a:t>Preprocessed satellite image</a:t>
            </a:r>
          </a:p>
          <a:p>
            <a:pPr marL="0" indent="0">
              <a:buNone/>
            </a:pPr>
            <a:endParaRPr lang="en-US" sz="1700" dirty="0"/>
          </a:p>
          <a:p>
            <a:pPr marL="0" indent="0">
              <a:buNone/>
            </a:pPr>
            <a:r>
              <a:rPr lang="en-US" sz="1700" dirty="0"/>
              <a:t>*On the left, an example of preprocessing presented as a graph, from </a:t>
            </a:r>
            <a:r>
              <a:rPr lang="en-US" sz="1700" dirty="0">
                <a:hlinkClick r:id="rId3"/>
              </a:rPr>
              <a:t>Federico </a:t>
            </a:r>
            <a:r>
              <a:rPr lang="en-US" sz="1700" dirty="0" err="1">
                <a:hlinkClick r:id="rId3"/>
              </a:rPr>
              <a:t>Filipponi</a:t>
            </a:r>
            <a:r>
              <a:rPr lang="en-US" sz="1700" dirty="0"/>
              <a: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1720137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8887F-06A0-7A27-0CF1-66BAD7C90EE5}"/>
              </a:ext>
            </a:extLst>
          </p:cNvPr>
          <p:cNvSpPr>
            <a:spLocks noGrp="1"/>
          </p:cNvSpPr>
          <p:nvPr>
            <p:ph type="title"/>
          </p:nvPr>
        </p:nvSpPr>
        <p:spPr>
          <a:xfrm>
            <a:off x="540000" y="292231"/>
            <a:ext cx="11101135" cy="2057269"/>
          </a:xfrm>
        </p:spPr>
        <p:txBody>
          <a:bodyPr>
            <a:normAutofit fontScale="90000"/>
          </a:bodyPr>
          <a:lstStyle/>
          <a:p>
            <a:pPr marR="0" lvl="0" algn="l" defTabSz="914400" rtl="0" eaLnBrk="1" fontAlgn="auto" latinLnBrk="0" hangingPunct="1">
              <a:lnSpc>
                <a:spcPct val="125000"/>
              </a:lnSpc>
              <a:spcBef>
                <a:spcPts val="1000"/>
              </a:spcBef>
              <a:spcAft>
                <a:spcPts val="0"/>
              </a:spcAft>
              <a:buClrTx/>
              <a:buSzTx/>
              <a:tabLst/>
              <a:defRPr/>
            </a:pPr>
            <a:r>
              <a:rPr lang="it-IT" sz="6700" dirty="0"/>
              <a:t>Workflow &amp; </a:t>
            </a:r>
            <a:r>
              <a:rPr lang="it-IT" sz="6700" dirty="0" err="1"/>
              <a:t>Blocks</a:t>
            </a:r>
            <a:r>
              <a:rPr lang="it-IT" dirty="0"/>
              <a:t/>
            </a:r>
            <a:br>
              <a:rPr lang="it-IT" dirty="0"/>
            </a:br>
            <a:r>
              <a:rPr kumimoji="0" lang="it-IT" sz="1800" b="0" i="0" u="none" strike="noStrike" kern="1200" cap="none" spc="50" normalizeH="0" baseline="0" noProof="0" dirty="0">
                <a:ln>
                  <a:noFill/>
                </a:ln>
                <a:solidFill>
                  <a:prstClr val="white"/>
                </a:solidFill>
                <a:effectLst/>
                <a:uLnTx/>
                <a:uFillTx/>
                <a:latin typeface="Avenir Next LT Pro"/>
                <a:ea typeface="+mn-ea"/>
                <a:cs typeface="+mn-cs"/>
              </a:rPr>
              <a:t>Here </a:t>
            </a:r>
            <a:r>
              <a:rPr kumimoji="0" lang="it-IT" sz="1800" b="0" i="0" u="none" strike="noStrike" kern="1200" cap="none" spc="50" normalizeH="0" baseline="0" noProof="0" dirty="0" err="1">
                <a:ln>
                  <a:noFill/>
                </a:ln>
                <a:solidFill>
                  <a:prstClr val="white"/>
                </a:solidFill>
                <a:effectLst/>
                <a:uLnTx/>
                <a:uFillTx/>
                <a:latin typeface="Avenir Next LT Pro"/>
                <a:ea typeface="+mn-ea"/>
                <a:cs typeface="+mn-cs"/>
              </a:rPr>
              <a:t>we’re</a:t>
            </a:r>
            <a:r>
              <a:rPr kumimoji="0" lang="it-IT" sz="1800" b="0" i="0" u="none" strike="noStrike" kern="1200" cap="none" spc="50" normalizeH="0" baseline="0" noProof="0" dirty="0">
                <a:ln>
                  <a:noFill/>
                </a:ln>
                <a:solidFill>
                  <a:prstClr val="white"/>
                </a:solidFill>
                <a:effectLst/>
                <a:uLnTx/>
                <a:uFillTx/>
                <a:latin typeface="Avenir Next LT Pro"/>
                <a:ea typeface="+mn-ea"/>
                <a:cs typeface="+mn-cs"/>
              </a:rPr>
              <a:t> </a:t>
            </a:r>
            <a:r>
              <a:rPr kumimoji="0" lang="it-IT" sz="1800" b="0" i="0" u="none" strike="noStrike" kern="1200" cap="none" spc="50" normalizeH="0" baseline="0" noProof="0" dirty="0" err="1">
                <a:ln>
                  <a:noFill/>
                </a:ln>
                <a:solidFill>
                  <a:prstClr val="white"/>
                </a:solidFill>
                <a:effectLst/>
                <a:uLnTx/>
                <a:uFillTx/>
                <a:latin typeface="Avenir Next LT Pro"/>
                <a:ea typeface="+mn-ea"/>
                <a:cs typeface="+mn-cs"/>
              </a:rPr>
              <a:t>going</a:t>
            </a:r>
            <a:r>
              <a:rPr kumimoji="0" lang="it-IT" sz="1800" b="0" i="0" u="none" strike="noStrike" kern="1200" cap="none" spc="50" normalizeH="0" baseline="0" noProof="0" dirty="0">
                <a:ln>
                  <a:noFill/>
                </a:ln>
                <a:solidFill>
                  <a:prstClr val="white"/>
                </a:solidFill>
                <a:effectLst/>
                <a:uLnTx/>
                <a:uFillTx/>
                <a:latin typeface="Avenir Next LT Pro"/>
                <a:ea typeface="+mn-ea"/>
                <a:cs typeface="+mn-cs"/>
              </a:rPr>
              <a:t> to talk in brief on some </a:t>
            </a:r>
            <a:r>
              <a:rPr kumimoji="0" lang="it-IT" sz="1800" b="0" i="0" u="none" strike="noStrike" kern="1200" cap="none" spc="50" normalizeH="0" baseline="0" noProof="0" dirty="0" err="1">
                <a:ln>
                  <a:noFill/>
                </a:ln>
                <a:solidFill>
                  <a:prstClr val="white"/>
                </a:solidFill>
                <a:effectLst/>
                <a:uLnTx/>
                <a:uFillTx/>
                <a:latin typeface="Avenir Next LT Pro"/>
                <a:ea typeface="+mn-ea"/>
                <a:cs typeface="+mn-cs"/>
              </a:rPr>
              <a:t>useful</a:t>
            </a:r>
            <a:r>
              <a:rPr kumimoji="0" lang="it-IT" sz="1800" b="0" i="0" u="none" strike="noStrike" kern="1200" cap="none" spc="50" normalizeH="0" baseline="0" noProof="0" dirty="0">
                <a:ln>
                  <a:noFill/>
                </a:ln>
                <a:solidFill>
                  <a:prstClr val="white"/>
                </a:solidFill>
                <a:effectLst/>
                <a:uLnTx/>
                <a:uFillTx/>
                <a:latin typeface="Avenir Next LT Pro"/>
                <a:ea typeface="+mn-ea"/>
                <a:cs typeface="+mn-cs"/>
              </a:rPr>
              <a:t> </a:t>
            </a:r>
            <a:r>
              <a:rPr kumimoji="0" lang="it-IT" sz="1800" b="0" i="0" u="none" strike="noStrike" kern="1200" cap="none" spc="50" normalizeH="0" baseline="0" noProof="0" dirty="0" err="1">
                <a:ln>
                  <a:noFill/>
                </a:ln>
                <a:solidFill>
                  <a:prstClr val="white"/>
                </a:solidFill>
                <a:effectLst/>
                <a:uLnTx/>
                <a:uFillTx/>
                <a:latin typeface="Avenir Next LT Pro"/>
                <a:ea typeface="+mn-ea"/>
                <a:cs typeface="+mn-cs"/>
              </a:rPr>
              <a:t>block</a:t>
            </a:r>
            <a:r>
              <a:rPr kumimoji="0" lang="it-IT" sz="1800" b="0" i="0" u="none" strike="noStrike" kern="1200" cap="none" spc="50" normalizeH="0" baseline="0" noProof="0" dirty="0">
                <a:ln>
                  <a:noFill/>
                </a:ln>
                <a:solidFill>
                  <a:prstClr val="white"/>
                </a:solidFill>
                <a:effectLst/>
                <a:uLnTx/>
                <a:uFillTx/>
                <a:latin typeface="Avenir Next LT Pro"/>
                <a:ea typeface="+mn-ea"/>
                <a:cs typeface="+mn-cs"/>
              </a:rPr>
              <a:t> </a:t>
            </a:r>
            <a:r>
              <a:rPr kumimoji="0" lang="it-IT" sz="1800" b="0" i="0" u="none" strike="noStrike" kern="1200" cap="none" spc="50" normalizeH="0" baseline="0" noProof="0" dirty="0" err="1">
                <a:ln>
                  <a:noFill/>
                </a:ln>
                <a:solidFill>
                  <a:prstClr val="white"/>
                </a:solidFill>
                <a:effectLst/>
                <a:uLnTx/>
                <a:uFillTx/>
                <a:latin typeface="Avenir Next LT Pro"/>
                <a:ea typeface="+mn-ea"/>
                <a:cs typeface="+mn-cs"/>
              </a:rPr>
              <a:t>previously</a:t>
            </a:r>
            <a:r>
              <a:rPr kumimoji="0" lang="it-IT" sz="1800" b="0" i="0" u="none" strike="noStrike" kern="1200" cap="none" spc="50" normalizeH="0" baseline="0" noProof="0" dirty="0">
                <a:ln>
                  <a:noFill/>
                </a:ln>
                <a:solidFill>
                  <a:prstClr val="white"/>
                </a:solidFill>
                <a:effectLst/>
                <a:uLnTx/>
                <a:uFillTx/>
                <a:latin typeface="Avenir Next LT Pro"/>
                <a:ea typeface="+mn-ea"/>
                <a:cs typeface="+mn-cs"/>
              </a:rPr>
              <a:t> </a:t>
            </a:r>
            <a:r>
              <a:rPr kumimoji="0" lang="it-IT" sz="1800" b="0" i="0" u="none" strike="noStrike" kern="1200" cap="none" spc="50" normalizeH="0" baseline="0" noProof="0" dirty="0" err="1">
                <a:ln>
                  <a:noFill/>
                </a:ln>
                <a:solidFill>
                  <a:prstClr val="white"/>
                </a:solidFill>
                <a:effectLst/>
                <a:uLnTx/>
                <a:uFillTx/>
                <a:latin typeface="Avenir Next LT Pro"/>
                <a:ea typeface="+mn-ea"/>
                <a:cs typeface="+mn-cs"/>
              </a:rPr>
              <a:t>used</a:t>
            </a:r>
            <a:r>
              <a:rPr kumimoji="0" lang="it-IT" sz="1800" b="0" i="0" u="none" strike="noStrike" kern="1200" cap="none" spc="50" normalizeH="0" baseline="0" noProof="0" dirty="0">
                <a:ln>
                  <a:noFill/>
                </a:ln>
                <a:solidFill>
                  <a:prstClr val="white"/>
                </a:solidFill>
                <a:effectLst/>
                <a:uLnTx/>
                <a:uFillTx/>
                <a:latin typeface="Avenir Next LT Pro"/>
                <a:ea typeface="+mn-ea"/>
                <a:cs typeface="+mn-cs"/>
              </a:rPr>
              <a:t> </a:t>
            </a:r>
            <a:r>
              <a:rPr kumimoji="0" lang="it-IT" sz="1800" b="0" i="0" u="none" strike="noStrike" kern="1200" cap="none" spc="50" normalizeH="0" baseline="0" noProof="0" dirty="0" err="1">
                <a:ln>
                  <a:noFill/>
                </a:ln>
                <a:solidFill>
                  <a:prstClr val="white"/>
                </a:solidFill>
                <a:effectLst/>
                <a:uLnTx/>
                <a:uFillTx/>
                <a:latin typeface="Avenir Next LT Pro"/>
                <a:ea typeface="+mn-ea"/>
                <a:cs typeface="+mn-cs"/>
              </a:rPr>
              <a:t>during</a:t>
            </a:r>
            <a:r>
              <a:rPr kumimoji="0" lang="it-IT" sz="1800" b="0" i="0" u="none" strike="noStrike" kern="1200" cap="none" spc="50" normalizeH="0" baseline="0" noProof="0" dirty="0">
                <a:ln>
                  <a:noFill/>
                </a:ln>
                <a:solidFill>
                  <a:prstClr val="white"/>
                </a:solidFill>
                <a:effectLst/>
                <a:uLnTx/>
                <a:uFillTx/>
                <a:latin typeface="Avenir Next LT Pro"/>
                <a:ea typeface="+mn-ea"/>
                <a:cs typeface="+mn-cs"/>
              </a:rPr>
              <a:t> the </a:t>
            </a:r>
            <a:r>
              <a:rPr kumimoji="0" lang="it-IT" sz="1800" b="0" i="0" u="none" strike="noStrike" kern="1200" cap="none" spc="50" normalizeH="0" baseline="0" noProof="0" dirty="0" err="1">
                <a:ln>
                  <a:noFill/>
                </a:ln>
                <a:solidFill>
                  <a:prstClr val="white"/>
                </a:solidFill>
                <a:effectLst/>
                <a:uLnTx/>
                <a:uFillTx/>
                <a:latin typeface="Avenir Next LT Pro"/>
                <a:ea typeface="+mn-ea"/>
                <a:cs typeface="+mn-cs"/>
              </a:rPr>
              <a:t>preprocessing</a:t>
            </a:r>
            <a:r>
              <a:rPr kumimoji="0" lang="it-IT" sz="1800" b="0" i="0" u="none" strike="noStrike" kern="1200" cap="none" spc="50" normalizeH="0" baseline="0" noProof="0" dirty="0">
                <a:ln>
                  <a:noFill/>
                </a:ln>
                <a:solidFill>
                  <a:prstClr val="white"/>
                </a:solidFill>
                <a:effectLst/>
                <a:uLnTx/>
                <a:uFillTx/>
                <a:latin typeface="Avenir Next LT Pro"/>
                <a:ea typeface="+mn-ea"/>
                <a:cs typeface="+mn-cs"/>
              </a:rPr>
              <a:t>.</a:t>
            </a:r>
            <a:br>
              <a:rPr kumimoji="0" lang="it-IT" sz="1800" b="0" i="0" u="none" strike="noStrike" kern="1200" cap="none" spc="50" normalizeH="0" baseline="0" noProof="0" dirty="0">
                <a:ln>
                  <a:noFill/>
                </a:ln>
                <a:solidFill>
                  <a:prstClr val="white"/>
                </a:solidFill>
                <a:effectLst/>
                <a:uLnTx/>
                <a:uFillTx/>
                <a:latin typeface="Avenir Next LT Pro"/>
                <a:ea typeface="+mn-ea"/>
                <a:cs typeface="+mn-cs"/>
              </a:rPr>
            </a:br>
            <a:endParaRPr lang="en-GB" dirty="0"/>
          </a:p>
        </p:txBody>
      </p:sp>
      <p:sp>
        <p:nvSpPr>
          <p:cNvPr id="3" name="Content Placeholder 2">
            <a:extLst>
              <a:ext uri="{FF2B5EF4-FFF2-40B4-BE49-F238E27FC236}">
                <a16:creationId xmlns:a16="http://schemas.microsoft.com/office/drawing/2014/main" id="{EE0EFCFD-8D09-8E93-8D27-714E2198AFD4}"/>
              </a:ext>
            </a:extLst>
          </p:cNvPr>
          <p:cNvSpPr>
            <a:spLocks noGrp="1"/>
          </p:cNvSpPr>
          <p:nvPr>
            <p:ph idx="1"/>
          </p:nvPr>
        </p:nvSpPr>
        <p:spPr>
          <a:xfrm>
            <a:off x="540000" y="2064471"/>
            <a:ext cx="11101136" cy="4244254"/>
          </a:xfrm>
        </p:spPr>
        <p:txBody>
          <a:bodyPr>
            <a:normAutofit/>
          </a:bodyPr>
          <a:lstStyle/>
          <a:p>
            <a:r>
              <a:rPr lang="it-IT" sz="1700" u="sng" dirty="0" err="1"/>
              <a:t>Apply</a:t>
            </a:r>
            <a:r>
              <a:rPr lang="it-IT" sz="1700" u="sng" dirty="0"/>
              <a:t>-</a:t>
            </a:r>
            <a:r>
              <a:rPr lang="it-IT" sz="1700" u="sng" dirty="0" err="1"/>
              <a:t>Orbit</a:t>
            </a:r>
            <a:r>
              <a:rPr lang="it-IT" sz="1700" u="sng" dirty="0"/>
              <a:t>-File</a:t>
            </a:r>
            <a:r>
              <a:rPr lang="it-IT" sz="1700" dirty="0"/>
              <a:t>: </a:t>
            </a:r>
            <a:r>
              <a:rPr lang="en-GB" sz="1700" dirty="0"/>
              <a:t>Orbit state vectors, contained within the metadata information of SAR products, are generally not accurate. This block allows to automatically download and update the vectors, providing accurate satellite position and velocity information.</a:t>
            </a:r>
          </a:p>
          <a:p>
            <a:endParaRPr lang="it-IT" sz="1700" dirty="0"/>
          </a:p>
          <a:p>
            <a:r>
              <a:rPr lang="it-IT" sz="1700" u="sng" dirty="0" err="1"/>
              <a:t>ThermalNoiseRemoval</a:t>
            </a:r>
            <a:r>
              <a:rPr lang="it-IT" sz="1700" u="sng" dirty="0"/>
              <a:t>:</a:t>
            </a:r>
            <a:r>
              <a:rPr lang="it-IT" sz="1700" dirty="0"/>
              <a:t> </a:t>
            </a:r>
            <a:r>
              <a:rPr lang="en-GB" sz="1700" dirty="0"/>
              <a:t>Sentinel-1 image intensity is disturbed by additive thermal noise, particularly in cross-polarization channel. The block’s action consists of subtracting, for each polarimetric channel, the estimated noise, in order to obtain the noise-free one.</a:t>
            </a:r>
          </a:p>
          <a:p>
            <a:endParaRPr lang="it-IT" sz="1700" u="sng" dirty="0"/>
          </a:p>
          <a:p>
            <a:r>
              <a:rPr lang="it-IT" sz="1700" u="sng" dirty="0" err="1"/>
              <a:t>Remove</a:t>
            </a:r>
            <a:r>
              <a:rPr lang="it-IT" sz="1700" u="sng" dirty="0"/>
              <a:t>-GRD-</a:t>
            </a:r>
            <a:r>
              <a:rPr lang="it-IT" sz="1700" u="sng" dirty="0" err="1"/>
              <a:t>Border</a:t>
            </a:r>
            <a:r>
              <a:rPr lang="it-IT" sz="1700" u="sng" dirty="0"/>
              <a:t>-</a:t>
            </a:r>
            <a:r>
              <a:rPr lang="it-IT" sz="1700" u="sng" dirty="0" err="1"/>
              <a:t>Noise</a:t>
            </a:r>
            <a:r>
              <a:rPr lang="it-IT" sz="1700" u="sng" dirty="0"/>
              <a:t>:</a:t>
            </a:r>
            <a:r>
              <a:rPr lang="it-IT" sz="1700" dirty="0"/>
              <a:t> </a:t>
            </a:r>
            <a:r>
              <a:rPr lang="en-GB" sz="1700" dirty="0"/>
              <a:t>The Sentinel-1 GRD product has noise artefacts at the image borders, which are quite consistent at both left and right sides. Border noise removal algorithm, is designed in order to remove low intensity noise and invalid data on scene edges.</a:t>
            </a:r>
            <a:endParaRPr lang="it-IT" sz="1700" u="sng" dirty="0"/>
          </a:p>
          <a:p>
            <a:endParaRPr lang="it-IT" u="sng" dirty="0"/>
          </a:p>
          <a:p>
            <a:endParaRPr lang="en-GB" dirty="0"/>
          </a:p>
        </p:txBody>
      </p:sp>
    </p:spTree>
    <p:extLst>
      <p:ext uri="{BB962C8B-B14F-4D97-AF65-F5344CB8AC3E}">
        <p14:creationId xmlns:p14="http://schemas.microsoft.com/office/powerpoint/2010/main" val="5218891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78E33-CF87-A0B0-42E8-0497AF64267C}"/>
              </a:ext>
            </a:extLst>
          </p:cNvPr>
          <p:cNvSpPr>
            <a:spLocks noGrp="1"/>
          </p:cNvSpPr>
          <p:nvPr>
            <p:ph type="title"/>
          </p:nvPr>
        </p:nvSpPr>
        <p:spPr/>
        <p:txBody>
          <a:bodyPr/>
          <a:lstStyle/>
          <a:p>
            <a:r>
              <a:rPr lang="it-IT" dirty="0"/>
              <a:t>Workflow &amp; </a:t>
            </a:r>
            <a:r>
              <a:rPr lang="it-IT" dirty="0" err="1"/>
              <a:t>Blocks</a:t>
            </a:r>
            <a:endParaRPr lang="en-GB" dirty="0"/>
          </a:p>
        </p:txBody>
      </p:sp>
      <p:sp>
        <p:nvSpPr>
          <p:cNvPr id="3" name="Content Placeholder 2">
            <a:extLst>
              <a:ext uri="{FF2B5EF4-FFF2-40B4-BE49-F238E27FC236}">
                <a16:creationId xmlns:a16="http://schemas.microsoft.com/office/drawing/2014/main" id="{C50E422B-9889-1572-40E0-A995CEC412A3}"/>
              </a:ext>
            </a:extLst>
          </p:cNvPr>
          <p:cNvSpPr>
            <a:spLocks noGrp="1"/>
          </p:cNvSpPr>
          <p:nvPr>
            <p:ph idx="1"/>
          </p:nvPr>
        </p:nvSpPr>
        <p:spPr>
          <a:xfrm>
            <a:off x="540000" y="1593131"/>
            <a:ext cx="11101136" cy="4715594"/>
          </a:xfrm>
        </p:spPr>
        <p:txBody>
          <a:bodyPr>
            <a:normAutofit/>
          </a:bodyPr>
          <a:lstStyle/>
          <a:p>
            <a:r>
              <a:rPr lang="it-IT" sz="1700" u="sng" dirty="0" err="1"/>
              <a:t>Calibration</a:t>
            </a:r>
            <a:r>
              <a:rPr lang="it-IT" sz="1700" u="sng" dirty="0"/>
              <a:t>-Sigma:</a:t>
            </a:r>
            <a:r>
              <a:rPr lang="it-IT" sz="1700" dirty="0"/>
              <a:t> </a:t>
            </a:r>
            <a:r>
              <a:rPr lang="en-GB" sz="1700" dirty="0"/>
              <a:t>Calibration is the procedure that converts digital pixel values to radiometrically calibrated SAR backscatter (portion of radiometric </a:t>
            </a:r>
            <a:r>
              <a:rPr lang="en-GB" sz="1700" dirty="0" err="1"/>
              <a:t>onda</a:t>
            </a:r>
            <a:r>
              <a:rPr lang="en-GB" sz="1700" dirty="0"/>
              <a:t> that has come back). The information required to apply the calibration equation are included within the Sentinel-1 GRD product, specifically a calibration vector included as an annotation in the product</a:t>
            </a:r>
            <a:endParaRPr lang="it-IT" sz="1700" u="sng" dirty="0"/>
          </a:p>
          <a:p>
            <a:r>
              <a:rPr lang="it-IT" sz="1700" u="sng" dirty="0" err="1"/>
              <a:t>Speckle</a:t>
            </a:r>
            <a:r>
              <a:rPr lang="it-IT" sz="1700" u="sng" dirty="0"/>
              <a:t>-Filter:</a:t>
            </a:r>
            <a:r>
              <a:rPr lang="it-IT" sz="1700" dirty="0"/>
              <a:t> </a:t>
            </a:r>
            <a:r>
              <a:rPr lang="en-GB" sz="1700" dirty="0"/>
              <a:t>Speckle, appearing in SAR images as granular noise, is due to the interference of waves reflected from many elementary scatterers. Speckle filtering is a procedure to increase image quality by reducing speckle.</a:t>
            </a:r>
            <a:endParaRPr lang="it-IT" sz="1700" u="sng" dirty="0"/>
          </a:p>
          <a:p>
            <a:r>
              <a:rPr lang="it-IT" sz="1700" u="sng" dirty="0" err="1"/>
              <a:t>Terrain-Correction</a:t>
            </a:r>
            <a:r>
              <a:rPr lang="it-IT" sz="1700" u="sng" dirty="0"/>
              <a:t>:</a:t>
            </a:r>
            <a:r>
              <a:rPr lang="it-IT" sz="1700" dirty="0"/>
              <a:t> </a:t>
            </a:r>
            <a:r>
              <a:rPr lang="en-GB" sz="1700" dirty="0"/>
              <a:t>SAR data are generally sensed with a varying viewing angle greater than 0 degrees, resulting in images with some distortion related to side looking geometry. Terrain corrections are intended to compensate for these distortions so that the geometric representation of the image will be as close as possible to the real world.</a:t>
            </a:r>
            <a:endParaRPr lang="it-IT" sz="1700" u="sng" dirty="0"/>
          </a:p>
          <a:p>
            <a:r>
              <a:rPr lang="it-IT" sz="1700" u="sng" dirty="0" err="1"/>
              <a:t>LinearToFromdB</a:t>
            </a:r>
            <a:r>
              <a:rPr lang="it-IT" sz="1700" u="sng" dirty="0"/>
              <a:t>:</a:t>
            </a:r>
            <a:r>
              <a:rPr lang="it-IT" sz="1700" dirty="0"/>
              <a:t> </a:t>
            </a:r>
            <a:r>
              <a:rPr lang="en-GB" sz="1700" dirty="0"/>
              <a:t>As last step of the </a:t>
            </a:r>
            <a:r>
              <a:rPr lang="en-GB" sz="1700" dirty="0" err="1"/>
              <a:t>preprocessing</a:t>
            </a:r>
            <a:r>
              <a:rPr lang="en-GB" sz="1700" dirty="0"/>
              <a:t> workflow, the unitless backscatter coefficient is converted to dB using a logarithmic transformation.</a:t>
            </a:r>
            <a:endParaRPr lang="it-IT" sz="1700" u="sng" dirty="0"/>
          </a:p>
          <a:p>
            <a:endParaRPr lang="en-GB" dirty="0"/>
          </a:p>
        </p:txBody>
      </p:sp>
    </p:spTree>
    <p:extLst>
      <p:ext uri="{BB962C8B-B14F-4D97-AF65-F5344CB8AC3E}">
        <p14:creationId xmlns:p14="http://schemas.microsoft.com/office/powerpoint/2010/main" val="41998928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71FB9-BC7C-34E7-8BA5-31CA4372E004}"/>
              </a:ext>
            </a:extLst>
          </p:cNvPr>
          <p:cNvSpPr>
            <a:spLocks noGrp="1"/>
          </p:cNvSpPr>
          <p:nvPr>
            <p:ph type="title"/>
          </p:nvPr>
        </p:nvSpPr>
        <p:spPr/>
        <p:txBody>
          <a:bodyPr/>
          <a:lstStyle/>
          <a:p>
            <a:r>
              <a:rPr lang="it-IT" dirty="0"/>
              <a:t>Credits</a:t>
            </a:r>
            <a:endParaRPr lang="en-GB" dirty="0"/>
          </a:p>
        </p:txBody>
      </p:sp>
      <p:sp>
        <p:nvSpPr>
          <p:cNvPr id="3" name="Content Placeholder 2">
            <a:extLst>
              <a:ext uri="{FF2B5EF4-FFF2-40B4-BE49-F238E27FC236}">
                <a16:creationId xmlns:a16="http://schemas.microsoft.com/office/drawing/2014/main" id="{D91889D6-22C0-E3E4-0582-94B9604C1EEB}"/>
              </a:ext>
            </a:extLst>
          </p:cNvPr>
          <p:cNvSpPr>
            <a:spLocks noGrp="1"/>
          </p:cNvSpPr>
          <p:nvPr>
            <p:ph idx="1"/>
          </p:nvPr>
        </p:nvSpPr>
        <p:spPr>
          <a:xfrm>
            <a:off x="540000" y="1564849"/>
            <a:ext cx="11101136" cy="4743875"/>
          </a:xfrm>
        </p:spPr>
        <p:txBody>
          <a:bodyPr/>
          <a:lstStyle/>
          <a:p>
            <a:pPr>
              <a:buFontTx/>
              <a:buChar char="-"/>
            </a:pPr>
            <a:r>
              <a:rPr lang="it-IT" dirty="0">
                <a:hlinkClick r:id="rId3"/>
              </a:rPr>
              <a:t>https://sentinels.copernicus.eu/web/sentinel/user-guides/sentinel-1-sar</a:t>
            </a:r>
            <a:endParaRPr lang="it-IT" dirty="0"/>
          </a:p>
          <a:p>
            <a:pPr>
              <a:buFontTx/>
              <a:buChar char="-"/>
            </a:pPr>
            <a:r>
              <a:rPr lang="en-GB" dirty="0">
                <a:hlinkClick r:id="rId4"/>
              </a:rPr>
              <a:t>SAR 101: An Introduction to Synthetic Aperture Radar - Capella Space</a:t>
            </a:r>
            <a:endParaRPr lang="en-GB" dirty="0"/>
          </a:p>
          <a:p>
            <a:pPr>
              <a:buFontTx/>
              <a:buChar char="-"/>
            </a:pPr>
            <a:r>
              <a:rPr lang="it-IT" dirty="0">
                <a:hlinkClick r:id="rId5"/>
              </a:rPr>
              <a:t>https://earth.esa.int/download/eoedu/Earthnet-website-material/to-access-from-Earthnet/2009_ROSA-ESA-DLR-Radar-Remote-Sensing-Course/SAR%20theory%20and%20apps%20-%20Reminder.pdf</a:t>
            </a:r>
            <a:endParaRPr lang="it-IT" dirty="0"/>
          </a:p>
          <a:p>
            <a:pPr>
              <a:buFontTx/>
              <a:buChar char="-"/>
            </a:pPr>
            <a:r>
              <a:rPr lang="it-IT" dirty="0">
                <a:hlinkClick r:id="rId6"/>
              </a:rPr>
              <a:t>https://sciforum.net/manuscripts/6201/manuscript.pdf</a:t>
            </a:r>
            <a:endParaRPr lang="it-IT" dirty="0"/>
          </a:p>
          <a:p>
            <a:pPr>
              <a:buFontTx/>
              <a:buChar char="-"/>
            </a:pPr>
            <a:r>
              <a:rPr lang="it-IT" dirty="0">
                <a:hlinkClick r:id="rId7"/>
              </a:rPr>
              <a:t>https://www.researchgate.net/figure/Optical-and-SAR-intensity-of-the-L-band-E-SAR-dataset_fig2_324266296</a:t>
            </a:r>
            <a:endParaRPr lang="it-IT" dirty="0"/>
          </a:p>
          <a:p>
            <a:pPr>
              <a:buFontTx/>
              <a:buChar char="-"/>
            </a:pPr>
            <a:endParaRPr lang="it-IT" dirty="0"/>
          </a:p>
          <a:p>
            <a:pPr>
              <a:buFontTx/>
              <a:buChar char="-"/>
            </a:pPr>
            <a:endParaRPr lang="it-IT" dirty="0"/>
          </a:p>
        </p:txBody>
      </p:sp>
    </p:spTree>
    <p:extLst>
      <p:ext uri="{BB962C8B-B14F-4D97-AF65-F5344CB8AC3E}">
        <p14:creationId xmlns:p14="http://schemas.microsoft.com/office/powerpoint/2010/main" val="12643479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BF4E480B-94D6-46F9-A2B6-B98D311FDC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45" name="Rectangle 44">
              <a:extLst>
                <a:ext uri="{FF2B5EF4-FFF2-40B4-BE49-F238E27FC236}">
                  <a16:creationId xmlns:a16="http://schemas.microsoft.com/office/drawing/2014/main" id="{07183CDE-91A1-40C3-8E80-66F89E1C2D5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6" name="Oval 45">
              <a:extLst>
                <a:ext uri="{FF2B5EF4-FFF2-40B4-BE49-F238E27FC236}">
                  <a16:creationId xmlns:a16="http://schemas.microsoft.com/office/drawing/2014/main" id="{A6756515-F9AA-46BD-8DD2-AA15BA492AC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7" name="Oval 46">
              <a:extLst>
                <a:ext uri="{FF2B5EF4-FFF2-40B4-BE49-F238E27FC236}">
                  <a16:creationId xmlns:a16="http://schemas.microsoft.com/office/drawing/2014/main" id="{ABA365E2-8B71-408B-9092-0104216AC7AC}"/>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48" name="Group 47">
              <a:extLst>
                <a:ext uri="{FF2B5EF4-FFF2-40B4-BE49-F238E27FC236}">
                  <a16:creationId xmlns:a16="http://schemas.microsoft.com/office/drawing/2014/main" id="{BEDB8D7A-1BF6-4CDB-B93A-7736955F5043}"/>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53" name="Rectangle 52">
                <a:extLst>
                  <a:ext uri="{FF2B5EF4-FFF2-40B4-BE49-F238E27FC236}">
                    <a16:creationId xmlns:a16="http://schemas.microsoft.com/office/drawing/2014/main" id="{5AACD774-5167-46C7-8A62-6E2FE4BE94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4" name="Rectangle 53">
                <a:extLst>
                  <a:ext uri="{FF2B5EF4-FFF2-40B4-BE49-F238E27FC236}">
                    <a16:creationId xmlns:a16="http://schemas.microsoft.com/office/drawing/2014/main" id="{06E0F2D8-452E-48F9-9912-C47EAEAE18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49" name="Group 48">
              <a:extLst>
                <a:ext uri="{FF2B5EF4-FFF2-40B4-BE49-F238E27FC236}">
                  <a16:creationId xmlns:a16="http://schemas.microsoft.com/office/drawing/2014/main" id="{91FBBF95-430B-427C-A6E8-DB899217FC00}"/>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51" name="Rectangle 50">
                <a:extLst>
                  <a:ext uri="{FF2B5EF4-FFF2-40B4-BE49-F238E27FC236}">
                    <a16:creationId xmlns:a16="http://schemas.microsoft.com/office/drawing/2014/main" id="{BEE64698-3ED2-4395-B7FC-65248E437E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2" name="Rectangle 51">
                <a:extLst>
                  <a:ext uri="{FF2B5EF4-FFF2-40B4-BE49-F238E27FC236}">
                    <a16:creationId xmlns:a16="http://schemas.microsoft.com/office/drawing/2014/main" id="{FE20B1E1-CE09-4C2A-A3FB-DB8026C54E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50" name="Rectangle 49">
              <a:extLst>
                <a:ext uri="{FF2B5EF4-FFF2-40B4-BE49-F238E27FC236}">
                  <a16:creationId xmlns:a16="http://schemas.microsoft.com/office/drawing/2014/main" id="{0CB2405B-A907-48B3-906A-FB3573C0B28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56" name="Rectangle 55">
            <a:extLst>
              <a:ext uri="{FF2B5EF4-FFF2-40B4-BE49-F238E27FC236}">
                <a16:creationId xmlns:a16="http://schemas.microsoft.com/office/drawing/2014/main" id="{6DC8E2D9-6729-4614-8667-C1016D3182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58" name="Group 57">
            <a:extLst>
              <a:ext uri="{FF2B5EF4-FFF2-40B4-BE49-F238E27FC236}">
                <a16:creationId xmlns:a16="http://schemas.microsoft.com/office/drawing/2014/main" id="{67186895-7DAD-4EEE-BF1A-CC36B9426A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5"/>
            <a:ext cx="9785926" cy="6858005"/>
            <a:chOff x="2406074" y="-5"/>
            <a:chExt cx="9785926" cy="6858005"/>
          </a:xfrm>
        </p:grpSpPr>
        <p:grpSp>
          <p:nvGrpSpPr>
            <p:cNvPr id="59" name="Group 58">
              <a:extLst>
                <a:ext uri="{FF2B5EF4-FFF2-40B4-BE49-F238E27FC236}">
                  <a16:creationId xmlns:a16="http://schemas.microsoft.com/office/drawing/2014/main" id="{45BFDCD0-B536-4527-AB6E-79B0E4EDD0CA}"/>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rot="10800000">
              <a:off x="2424112" y="-4"/>
              <a:ext cx="9767888" cy="6858003"/>
              <a:chOff x="0" y="-3"/>
              <a:chExt cx="9767888" cy="6858003"/>
            </a:xfrm>
          </p:grpSpPr>
          <p:sp>
            <p:nvSpPr>
              <p:cNvPr id="67" name="Rectangle 66">
                <a:extLst>
                  <a:ext uri="{FF2B5EF4-FFF2-40B4-BE49-F238E27FC236}">
                    <a16:creationId xmlns:a16="http://schemas.microsoft.com/office/drawing/2014/main" id="{1850C5E2-9BE7-4321-8945-320FE5AA9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3428999"/>
                <a:ext cx="9767888" cy="3429001"/>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07B89D3D-F057-4F89-87AC-DBA5FD04CE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V="1">
                <a:off x="0" y="-3"/>
                <a:ext cx="9767888" cy="3428999"/>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 name="Group 59">
              <a:extLst>
                <a:ext uri="{FF2B5EF4-FFF2-40B4-BE49-F238E27FC236}">
                  <a16:creationId xmlns:a16="http://schemas.microsoft.com/office/drawing/2014/main" id="{95B5518D-4B46-4866-BF9F-D6550DA00285}"/>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rot="10800000">
              <a:off x="2406074" y="-5"/>
              <a:ext cx="9785926" cy="6858002"/>
              <a:chOff x="0" y="-1"/>
              <a:chExt cx="9785926" cy="6858002"/>
            </a:xfrm>
          </p:grpSpPr>
          <p:sp>
            <p:nvSpPr>
              <p:cNvPr id="65" name="Rectangle 64">
                <a:extLst>
                  <a:ext uri="{FF2B5EF4-FFF2-40B4-BE49-F238E27FC236}">
                    <a16:creationId xmlns:a16="http://schemas.microsoft.com/office/drawing/2014/main" id="{71673445-12E5-48F8-BEF8-87016BBC52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3429000"/>
                <a:ext cx="9785926" cy="3429001"/>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ACC629B-B138-4925-BE58-F4E4E2CC83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V="1">
                <a:off x="0" y="-1"/>
                <a:ext cx="9785926" cy="3428999"/>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40C8F77F-4220-4C2C-BE7D-0C626E45701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2423330" y="-5"/>
              <a:ext cx="9768670" cy="6858002"/>
              <a:chOff x="2423330" y="-5"/>
              <a:chExt cx="9768670" cy="6858002"/>
            </a:xfrm>
          </p:grpSpPr>
          <p:sp>
            <p:nvSpPr>
              <p:cNvPr id="63" name="Rectangle 62">
                <a:extLst>
                  <a:ext uri="{FF2B5EF4-FFF2-40B4-BE49-F238E27FC236}">
                    <a16:creationId xmlns:a16="http://schemas.microsoft.com/office/drawing/2014/main" id="{B66BF283-D5A5-422F-9640-B6D1ABD989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2423330" y="-5"/>
                <a:ext cx="9767888" cy="3429001"/>
              </a:xfrm>
              <a:prstGeom prst="rect">
                <a:avLst/>
              </a:prstGeom>
              <a:gradFill flip="none" rotWithShape="1">
                <a:gsLst>
                  <a:gs pos="0">
                    <a:schemeClr val="accent2">
                      <a:alpha val="4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05EAD1A7-3DBD-4376-BF10-AEE971C1BC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flipV="1">
                <a:off x="2424112" y="3428998"/>
                <a:ext cx="9767888" cy="3428999"/>
              </a:xfrm>
              <a:prstGeom prst="rect">
                <a:avLst/>
              </a:prstGeom>
              <a:gradFill flip="none" rotWithShape="1">
                <a:gsLst>
                  <a:gs pos="0">
                    <a:schemeClr val="accent2">
                      <a:alpha val="4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2" name="Rectangle 61">
              <a:extLst>
                <a:ext uri="{FF2B5EF4-FFF2-40B4-BE49-F238E27FC236}">
                  <a16:creationId xmlns:a16="http://schemas.microsoft.com/office/drawing/2014/main" id="{8F565D01-6AAA-4149-B7F9-257DDE044A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flipV="1">
              <a:off x="4637393" y="-696606"/>
              <a:ext cx="6312874" cy="8796338"/>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37D08EC-6D87-C8FB-1F2E-C2A679AC5613}"/>
              </a:ext>
            </a:extLst>
          </p:cNvPr>
          <p:cNvSpPr>
            <a:spLocks noGrp="1"/>
          </p:cNvSpPr>
          <p:nvPr>
            <p:ph type="title"/>
          </p:nvPr>
        </p:nvSpPr>
        <p:spPr>
          <a:xfrm>
            <a:off x="540000" y="540000"/>
            <a:ext cx="11415294" cy="2602034"/>
          </a:xfrm>
        </p:spPr>
        <p:txBody>
          <a:bodyPr vert="horz" lIns="91440" tIns="45720" rIns="91440" bIns="45720" rtlCol="0" anchor="b">
            <a:normAutofit/>
          </a:bodyPr>
          <a:lstStyle/>
          <a:p>
            <a:r>
              <a:rPr lang="en-US" sz="8800" dirty="0">
                <a:solidFill>
                  <a:srgbClr val="FFFFFF"/>
                </a:solidFill>
              </a:rPr>
              <a:t>Thanks for your attention</a:t>
            </a:r>
          </a:p>
        </p:txBody>
      </p:sp>
      <p:sp>
        <p:nvSpPr>
          <p:cNvPr id="4" name="TextBox 3">
            <a:extLst>
              <a:ext uri="{FF2B5EF4-FFF2-40B4-BE49-F238E27FC236}">
                <a16:creationId xmlns:a16="http://schemas.microsoft.com/office/drawing/2014/main" id="{04C979DC-5B8D-CCF1-E6CA-6BFDEEC282E4}"/>
              </a:ext>
            </a:extLst>
          </p:cNvPr>
          <p:cNvSpPr txBox="1"/>
          <p:nvPr/>
        </p:nvSpPr>
        <p:spPr>
          <a:xfrm>
            <a:off x="566058" y="5860319"/>
            <a:ext cx="1740348" cy="646331"/>
          </a:xfrm>
          <a:prstGeom prst="rect">
            <a:avLst/>
          </a:prstGeom>
          <a:noFill/>
        </p:spPr>
        <p:txBody>
          <a:bodyPr wrap="none" rtlCol="0">
            <a:spAutoFit/>
          </a:bodyPr>
          <a:lstStyle/>
          <a:p>
            <a:r>
              <a:rPr lang="it-IT" dirty="0"/>
              <a:t>Roberto Gnisci</a:t>
            </a:r>
          </a:p>
          <a:p>
            <a:r>
              <a:rPr lang="it-IT" dirty="0"/>
              <a:t>Matteo Aicardi</a:t>
            </a:r>
            <a:endParaRPr lang="en-GB" dirty="0"/>
          </a:p>
        </p:txBody>
      </p:sp>
    </p:spTree>
    <p:extLst>
      <p:ext uri="{BB962C8B-B14F-4D97-AF65-F5344CB8AC3E}">
        <p14:creationId xmlns:p14="http://schemas.microsoft.com/office/powerpoint/2010/main" val="11702262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0D050C3-946A-4155-B469-3FE5492E6E9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0" name="Rectangle 9">
              <a:extLst>
                <a:ext uri="{FF2B5EF4-FFF2-40B4-BE49-F238E27FC236}">
                  <a16:creationId xmlns:a16="http://schemas.microsoft.com/office/drawing/2014/main" id="{70D7BFBB-BF60-4EF1-AF1C-731347DB115A}"/>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0150CBC-E30B-417C-9BB2-CE6BB1A6440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76020D6-6ADB-408E-A69F-4EA6F51A7F1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12">
              <a:extLst>
                <a:ext uri="{FF2B5EF4-FFF2-40B4-BE49-F238E27FC236}">
                  <a16:creationId xmlns:a16="http://schemas.microsoft.com/office/drawing/2014/main" id="{8226C8E5-1D99-421D-AB3C-2AF296A15325}"/>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67669339-D0C4-4CF0-9A76-5BFBCDB798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B31604-91C4-4CB0-8097-02EE0ADDC1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13">
              <a:extLst>
                <a:ext uri="{FF2B5EF4-FFF2-40B4-BE49-F238E27FC236}">
                  <a16:creationId xmlns:a16="http://schemas.microsoft.com/office/drawing/2014/main" id="{548340F5-A593-469A-98DC-B6D90D3B22B4}"/>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59E3068-3000-4C82-ACA8-367498951E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2E1C398-D8F7-4828-9F7F-80D61DAE2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13B333C-60FD-4260-80E0-190666C9DE77}"/>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C05F582-AA63-4A8C-915E-66057E4BEE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8002C2A-CA7C-F50E-8C07-0C9413624004}"/>
              </a:ext>
            </a:extLst>
          </p:cNvPr>
          <p:cNvSpPr>
            <a:spLocks noGrp="1"/>
          </p:cNvSpPr>
          <p:nvPr>
            <p:ph type="title"/>
          </p:nvPr>
        </p:nvSpPr>
        <p:spPr>
          <a:xfrm>
            <a:off x="7134648" y="155353"/>
            <a:ext cx="4834050" cy="1071100"/>
          </a:xfrm>
        </p:spPr>
        <p:txBody>
          <a:bodyPr anchor="b">
            <a:normAutofit/>
          </a:bodyPr>
          <a:lstStyle/>
          <a:p>
            <a:r>
              <a:rPr lang="it-IT" dirty="0"/>
              <a:t>How </a:t>
            </a:r>
            <a:r>
              <a:rPr lang="it-IT" dirty="0" err="1"/>
              <a:t>it</a:t>
            </a:r>
            <a:r>
              <a:rPr lang="it-IT" dirty="0"/>
              <a:t> works?</a:t>
            </a:r>
            <a:endParaRPr lang="en-GB" dirty="0"/>
          </a:p>
        </p:txBody>
      </p:sp>
      <p:pic>
        <p:nvPicPr>
          <p:cNvPr id="5" name="Picture 4">
            <a:extLst>
              <a:ext uri="{FF2B5EF4-FFF2-40B4-BE49-F238E27FC236}">
                <a16:creationId xmlns:a16="http://schemas.microsoft.com/office/drawing/2014/main" id="{CC67D5F2-1231-3384-8E6F-DE48FB841FBB}"/>
              </a:ext>
            </a:extLst>
          </p:cNvPr>
          <p:cNvPicPr>
            <a:picLocks noChangeAspect="1"/>
          </p:cNvPicPr>
          <p:nvPr/>
        </p:nvPicPr>
        <p:blipFill rotWithShape="1">
          <a:blip r:embed="rId2"/>
          <a:srcRect l="37539" r="3963"/>
          <a:stretch/>
        </p:blipFill>
        <p:spPr>
          <a:xfrm>
            <a:off x="20" y="10"/>
            <a:ext cx="6444556" cy="6857990"/>
          </a:xfrm>
          <a:prstGeom prst="rect">
            <a:avLst/>
          </a:prstGeom>
        </p:spPr>
      </p:pic>
      <p:sp>
        <p:nvSpPr>
          <p:cNvPr id="3" name="Content Placeholder 2">
            <a:extLst>
              <a:ext uri="{FF2B5EF4-FFF2-40B4-BE49-F238E27FC236}">
                <a16:creationId xmlns:a16="http://schemas.microsoft.com/office/drawing/2014/main" id="{36C01D68-0DE9-1953-7E88-8FB8EEA2A2B3}"/>
              </a:ext>
            </a:extLst>
          </p:cNvPr>
          <p:cNvSpPr>
            <a:spLocks noGrp="1"/>
          </p:cNvSpPr>
          <p:nvPr>
            <p:ph idx="1"/>
          </p:nvPr>
        </p:nvSpPr>
        <p:spPr>
          <a:xfrm>
            <a:off x="6950464" y="1802435"/>
            <a:ext cx="4834050" cy="4362123"/>
          </a:xfrm>
        </p:spPr>
        <p:txBody>
          <a:bodyPr anchor="t">
            <a:normAutofit/>
          </a:bodyPr>
          <a:lstStyle/>
          <a:p>
            <a:pPr>
              <a:lnSpc>
                <a:spcPct val="115000"/>
              </a:lnSpc>
            </a:pPr>
            <a:r>
              <a:rPr lang="en-GB" sz="1600" dirty="0"/>
              <a:t>The spatial resolution of radar data is directly related to the ratio of the sensor wavelength to the length of the sensor's antenna. Given the same wavelength a longer antenna will provide a higher resolution. </a:t>
            </a:r>
          </a:p>
          <a:p>
            <a:pPr>
              <a:lnSpc>
                <a:spcPct val="115000"/>
              </a:lnSpc>
            </a:pPr>
            <a:r>
              <a:rPr lang="en-GB" sz="1600" dirty="0"/>
              <a:t>For example if we have an operating wavelength of about 5 cm (C-band radar), in order to get a spatial resolution of 10 m, we would need a radar antenna about 4,250 m long. Since that would be extremely impractical multiple acquisitions from a shorter antenna are combined to simulate the same result.</a:t>
            </a:r>
          </a:p>
        </p:txBody>
      </p:sp>
    </p:spTree>
    <p:extLst>
      <p:ext uri="{BB962C8B-B14F-4D97-AF65-F5344CB8AC3E}">
        <p14:creationId xmlns:p14="http://schemas.microsoft.com/office/powerpoint/2010/main" val="4718439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53E39E6-2A74-404E-B4BC-EEC89C01B7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8" name="Group 72">
            <a:extLst>
              <a:ext uri="{FF2B5EF4-FFF2-40B4-BE49-F238E27FC236}">
                <a16:creationId xmlns:a16="http://schemas.microsoft.com/office/drawing/2014/main" id="{30D050C3-946A-4155-B469-3FE5492E6E9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029" name="Rectangle 73">
              <a:extLst>
                <a:ext uri="{FF2B5EF4-FFF2-40B4-BE49-F238E27FC236}">
                  <a16:creationId xmlns:a16="http://schemas.microsoft.com/office/drawing/2014/main" id="{70D7BFBB-BF60-4EF1-AF1C-731347DB115A}"/>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40150CBC-E30B-417C-9BB2-CE6BB1A6440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76020D6-6ADB-408E-A69F-4EA6F51A7F1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0" name="Group 76">
              <a:extLst>
                <a:ext uri="{FF2B5EF4-FFF2-40B4-BE49-F238E27FC236}">
                  <a16:creationId xmlns:a16="http://schemas.microsoft.com/office/drawing/2014/main" id="{8226C8E5-1D99-421D-AB3C-2AF296A15325}"/>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82" name="Rectangle 81">
                <a:extLst>
                  <a:ext uri="{FF2B5EF4-FFF2-40B4-BE49-F238E27FC236}">
                    <a16:creationId xmlns:a16="http://schemas.microsoft.com/office/drawing/2014/main" id="{67669339-D0C4-4CF0-9A76-5BFBCDB798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8B31604-91C4-4CB0-8097-02EE0ADDC1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1" name="Group 77">
              <a:extLst>
                <a:ext uri="{FF2B5EF4-FFF2-40B4-BE49-F238E27FC236}">
                  <a16:creationId xmlns:a16="http://schemas.microsoft.com/office/drawing/2014/main" id="{548340F5-A593-469A-98DC-B6D90D3B22B4}"/>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032" name="Rectangle 79">
                <a:extLst>
                  <a:ext uri="{FF2B5EF4-FFF2-40B4-BE49-F238E27FC236}">
                    <a16:creationId xmlns:a16="http://schemas.microsoft.com/office/drawing/2014/main" id="{B59E3068-3000-4C82-ACA8-367498951E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80">
                <a:extLst>
                  <a:ext uri="{FF2B5EF4-FFF2-40B4-BE49-F238E27FC236}">
                    <a16:creationId xmlns:a16="http://schemas.microsoft.com/office/drawing/2014/main" id="{C2E1C398-D8F7-4828-9F7F-80D61DAE2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4" name="Rectangle 78">
              <a:extLst>
                <a:ext uri="{FF2B5EF4-FFF2-40B4-BE49-F238E27FC236}">
                  <a16:creationId xmlns:a16="http://schemas.microsoft.com/office/drawing/2014/main" id="{813B333C-60FD-4260-80E0-190666C9DE77}"/>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a:extLst>
              <a:ext uri="{FF2B5EF4-FFF2-40B4-BE49-F238E27FC236}">
                <a16:creationId xmlns:a16="http://schemas.microsoft.com/office/drawing/2014/main" id="{DC05F582-AA63-4A8C-915E-66057E4BEE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889784A-FF05-2481-E59A-5C5DD2D9BDCE}"/>
              </a:ext>
            </a:extLst>
          </p:cNvPr>
          <p:cNvSpPr>
            <a:spLocks noGrp="1"/>
          </p:cNvSpPr>
          <p:nvPr>
            <p:ph type="title"/>
          </p:nvPr>
        </p:nvSpPr>
        <p:spPr>
          <a:xfrm>
            <a:off x="7201906" y="205417"/>
            <a:ext cx="3531573" cy="1091108"/>
          </a:xfrm>
        </p:spPr>
        <p:txBody>
          <a:bodyPr anchor="b">
            <a:normAutofit/>
          </a:bodyPr>
          <a:lstStyle/>
          <a:p>
            <a:r>
              <a:rPr lang="it-IT" dirty="0" err="1"/>
              <a:t>Why</a:t>
            </a:r>
            <a:r>
              <a:rPr lang="it-IT" dirty="0"/>
              <a:t> </a:t>
            </a:r>
            <a:r>
              <a:rPr lang="it-IT" dirty="0" err="1"/>
              <a:t>Sar</a:t>
            </a:r>
            <a:r>
              <a:rPr lang="it-IT" dirty="0"/>
              <a:t>?</a:t>
            </a:r>
            <a:endParaRPr lang="en-GB" dirty="0"/>
          </a:p>
        </p:txBody>
      </p:sp>
      <p:sp>
        <p:nvSpPr>
          <p:cNvPr id="87" name="Freeform: Shape 86">
            <a:extLst>
              <a:ext uri="{FF2B5EF4-FFF2-40B4-BE49-F238E27FC236}">
                <a16:creationId xmlns:a16="http://schemas.microsoft.com/office/drawing/2014/main" id="{2D253D93-3319-4E06-B75F-009AE70FCB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imaging radar geometry">
            <a:extLst>
              <a:ext uri="{FF2B5EF4-FFF2-40B4-BE49-F238E27FC236}">
                <a16:creationId xmlns:a16="http://schemas.microsoft.com/office/drawing/2014/main" id="{FA791F8F-6A12-3F86-55B1-639396E65C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776" y="1267644"/>
            <a:ext cx="5353200" cy="432271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8DECEF6-94B0-7266-714B-8DB09E327E9C}"/>
              </a:ext>
            </a:extLst>
          </p:cNvPr>
          <p:cNvSpPr>
            <a:spLocks noGrp="1"/>
          </p:cNvSpPr>
          <p:nvPr>
            <p:ph idx="1"/>
          </p:nvPr>
        </p:nvSpPr>
        <p:spPr>
          <a:xfrm>
            <a:off x="7104063" y="1362995"/>
            <a:ext cx="4537073" cy="4945730"/>
          </a:xfrm>
        </p:spPr>
        <p:txBody>
          <a:bodyPr anchor="t">
            <a:normAutofit lnSpcReduction="10000"/>
          </a:bodyPr>
          <a:lstStyle/>
          <a:p>
            <a:pPr>
              <a:lnSpc>
                <a:spcPct val="115000"/>
              </a:lnSpc>
            </a:pPr>
            <a:r>
              <a:rPr lang="en-GB" b="0" i="0" dirty="0">
                <a:effectLst/>
              </a:rPr>
              <a:t> A shorter antenna length corresponds to a wider beamwidth (beam footprint on the ground) and limits the spatial resolution in the azimuth. The development of advanced processing algorithms solved this problem, leading to a new generation of imaging radars called Synthetic Aperture Radar.</a:t>
            </a:r>
          </a:p>
          <a:p>
            <a:pPr>
              <a:lnSpc>
                <a:spcPct val="115000"/>
              </a:lnSpc>
            </a:pPr>
            <a:r>
              <a:rPr lang="en-GB" b="1" i="0" dirty="0">
                <a:effectLst/>
              </a:rPr>
              <a:t>Synthetic Aperture Radar (SAR)</a:t>
            </a:r>
            <a:r>
              <a:rPr lang="en-GB" b="0" i="0" dirty="0">
                <a:effectLst/>
              </a:rPr>
              <a:t/>
            </a:r>
            <a:br>
              <a:rPr lang="en-GB" b="0" i="0" dirty="0">
                <a:effectLst/>
              </a:rPr>
            </a:br>
            <a:r>
              <a:rPr lang="en-GB" b="0" i="0" dirty="0">
                <a:effectLst/>
              </a:rPr>
              <a:t>To mitigate the poor azimuth resolution, the motion of the antenna along the azimuthal direction is utilized to “synthetize” the effect of a long antenna.</a:t>
            </a:r>
          </a:p>
        </p:txBody>
      </p:sp>
    </p:spTree>
    <p:extLst>
      <p:ext uri="{BB962C8B-B14F-4D97-AF65-F5344CB8AC3E}">
        <p14:creationId xmlns:p14="http://schemas.microsoft.com/office/powerpoint/2010/main" val="25105566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2CE6-2C4E-7DF9-F3DA-4B7E77EC80FA}"/>
              </a:ext>
            </a:extLst>
          </p:cNvPr>
          <p:cNvSpPr>
            <a:spLocks noGrp="1"/>
          </p:cNvSpPr>
          <p:nvPr>
            <p:ph type="title"/>
          </p:nvPr>
        </p:nvSpPr>
        <p:spPr>
          <a:xfrm>
            <a:off x="0" y="0"/>
            <a:ext cx="11101135" cy="1809500"/>
          </a:xfrm>
        </p:spPr>
        <p:txBody>
          <a:bodyPr/>
          <a:lstStyle/>
          <a:p>
            <a:r>
              <a:rPr lang="it-IT" dirty="0"/>
              <a:t>Frequency and </a:t>
            </a:r>
            <a:r>
              <a:rPr lang="it-IT" dirty="0" err="1"/>
              <a:t>Wavelength</a:t>
            </a:r>
            <a:endParaRPr lang="en-GB" dirty="0"/>
          </a:p>
        </p:txBody>
      </p:sp>
      <p:sp>
        <p:nvSpPr>
          <p:cNvPr id="3" name="Content Placeholder 2">
            <a:extLst>
              <a:ext uri="{FF2B5EF4-FFF2-40B4-BE49-F238E27FC236}">
                <a16:creationId xmlns:a16="http://schemas.microsoft.com/office/drawing/2014/main" id="{6DBCBA48-F25A-F70C-CAE2-95C8B17F8B21}"/>
              </a:ext>
            </a:extLst>
          </p:cNvPr>
          <p:cNvSpPr>
            <a:spLocks noGrp="1"/>
          </p:cNvSpPr>
          <p:nvPr>
            <p:ph idx="1"/>
          </p:nvPr>
        </p:nvSpPr>
        <p:spPr>
          <a:xfrm>
            <a:off x="8312401" y="1420376"/>
            <a:ext cx="3543617" cy="4856740"/>
          </a:xfrm>
        </p:spPr>
        <p:txBody>
          <a:bodyPr>
            <a:normAutofit/>
          </a:bodyPr>
          <a:lstStyle/>
          <a:p>
            <a:r>
              <a:rPr lang="en-GB" sz="2000" dirty="0"/>
              <a:t>Radar sensors utilize longer wavelengths at the centimeter to meter scale, which gives it special properties, such as the ability to see through clouds.</a:t>
            </a:r>
          </a:p>
        </p:txBody>
      </p:sp>
      <p:pic>
        <p:nvPicPr>
          <p:cNvPr id="6" name="Picture 5" descr="Table&#10;&#10;Description automatically generated">
            <a:extLst>
              <a:ext uri="{FF2B5EF4-FFF2-40B4-BE49-F238E27FC236}">
                <a16:creationId xmlns:a16="http://schemas.microsoft.com/office/drawing/2014/main" id="{08FDD45E-0372-5CEC-BF68-59DD923EAFC3}"/>
              </a:ext>
            </a:extLst>
          </p:cNvPr>
          <p:cNvPicPr>
            <a:picLocks noChangeAspect="1"/>
          </p:cNvPicPr>
          <p:nvPr/>
        </p:nvPicPr>
        <p:blipFill rotWithShape="1">
          <a:blip r:embed="rId2">
            <a:extLst>
              <a:ext uri="{28A0092B-C50C-407E-A947-70E740481C1C}">
                <a14:useLocalDpi xmlns:a14="http://schemas.microsoft.com/office/drawing/2010/main" val="0"/>
              </a:ext>
            </a:extLst>
          </a:blip>
          <a:srcRect l="631"/>
          <a:stretch/>
        </p:blipFill>
        <p:spPr>
          <a:xfrm>
            <a:off x="282350" y="1131321"/>
            <a:ext cx="7747701" cy="5434850"/>
          </a:xfrm>
          <a:prstGeom prst="rect">
            <a:avLst/>
          </a:prstGeom>
        </p:spPr>
      </p:pic>
    </p:spTree>
    <p:extLst>
      <p:ext uri="{BB962C8B-B14F-4D97-AF65-F5344CB8AC3E}">
        <p14:creationId xmlns:p14="http://schemas.microsoft.com/office/powerpoint/2010/main" val="6861598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6BB29-432F-B20C-76EC-8A0AB5BC2D62}"/>
              </a:ext>
            </a:extLst>
          </p:cNvPr>
          <p:cNvSpPr>
            <a:spLocks noGrp="1"/>
          </p:cNvSpPr>
          <p:nvPr>
            <p:ph idx="1"/>
          </p:nvPr>
        </p:nvSpPr>
        <p:spPr>
          <a:xfrm>
            <a:off x="630273" y="2952793"/>
            <a:ext cx="11101136" cy="3779837"/>
          </a:xfrm>
        </p:spPr>
        <p:txBody>
          <a:bodyPr>
            <a:normAutofit/>
          </a:bodyPr>
          <a:lstStyle/>
          <a:p>
            <a:r>
              <a:rPr lang="en-GB" dirty="0"/>
              <a:t>Wavelength is an important feature to consider when working with SAR, as it determines how the radar signal interacts with the surface and how far a signal can penetrate into a medium. For example, an X-band radar, which operates at a wavelength of about 3 cm, has very little capability to penetrate into broadleaf forest, and thus mostly interacts with leaves at the top of the tree canopy.</a:t>
            </a:r>
          </a:p>
          <a:p>
            <a:r>
              <a:rPr lang="en-GB" dirty="0"/>
              <a:t> An L-band signal, on the other hand, has a longer wavelength of about 24 cm, achieving greater penetration into a forest and getting more interactions between the radar signal and large branches or tree trunks. Wavelength doesn't just impact the penetration depth into forests, but also into other land cover types such as soil and ice.</a:t>
            </a:r>
          </a:p>
        </p:txBody>
      </p:sp>
      <p:pic>
        <p:nvPicPr>
          <p:cNvPr id="23" name="Picture 22">
            <a:extLst>
              <a:ext uri="{FF2B5EF4-FFF2-40B4-BE49-F238E27FC236}">
                <a16:creationId xmlns:a16="http://schemas.microsoft.com/office/drawing/2014/main" id="{FB41CC10-3417-3F88-1432-3317878EC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775" y="339068"/>
            <a:ext cx="9794449" cy="2203751"/>
          </a:xfrm>
          <a:prstGeom prst="rect">
            <a:avLst/>
          </a:prstGeom>
          <a:ln>
            <a:noFill/>
          </a:ln>
          <a:effectLst>
            <a:softEdge rad="112500"/>
          </a:effectLst>
        </p:spPr>
      </p:pic>
    </p:spTree>
    <p:extLst>
      <p:ext uri="{BB962C8B-B14F-4D97-AF65-F5344CB8AC3E}">
        <p14:creationId xmlns:p14="http://schemas.microsoft.com/office/powerpoint/2010/main" val="176560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0D050C3-946A-4155-B469-3FE5492E6E9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0" name="Rectangle 9">
              <a:extLst>
                <a:ext uri="{FF2B5EF4-FFF2-40B4-BE49-F238E27FC236}">
                  <a16:creationId xmlns:a16="http://schemas.microsoft.com/office/drawing/2014/main" id="{70D7BFBB-BF60-4EF1-AF1C-731347DB115A}"/>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0150CBC-E30B-417C-9BB2-CE6BB1A6440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76020D6-6ADB-408E-A69F-4EA6F51A7F1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8226C8E5-1D99-421D-AB3C-2AF296A15325}"/>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67669339-D0C4-4CF0-9A76-5BFBCDB798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B31604-91C4-4CB0-8097-02EE0ADDC1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48340F5-A593-469A-98DC-B6D90D3B22B4}"/>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59E3068-3000-4C82-ACA8-367498951E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2E1C398-D8F7-4828-9F7F-80D61DAE2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13B333C-60FD-4260-80E0-190666C9DE77}"/>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C05F582-AA63-4A8C-915E-66057E4BEE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5C87A6C-9E94-976E-BC80-F894EBEE8576}"/>
              </a:ext>
            </a:extLst>
          </p:cNvPr>
          <p:cNvSpPr>
            <a:spLocks noGrp="1"/>
          </p:cNvSpPr>
          <p:nvPr>
            <p:ph type="title"/>
          </p:nvPr>
        </p:nvSpPr>
        <p:spPr>
          <a:xfrm>
            <a:off x="7134648" y="121060"/>
            <a:ext cx="4554821" cy="1105393"/>
          </a:xfrm>
        </p:spPr>
        <p:txBody>
          <a:bodyPr anchor="b">
            <a:normAutofit/>
          </a:bodyPr>
          <a:lstStyle/>
          <a:p>
            <a:r>
              <a:rPr lang="it-IT" dirty="0" err="1"/>
              <a:t>Polarization</a:t>
            </a:r>
            <a:endParaRPr lang="en-GB" dirty="0"/>
          </a:p>
        </p:txBody>
      </p:sp>
      <p:pic>
        <p:nvPicPr>
          <p:cNvPr id="5" name="Picture 4" descr="Circular maze labyrinth">
            <a:extLst>
              <a:ext uri="{FF2B5EF4-FFF2-40B4-BE49-F238E27FC236}">
                <a16:creationId xmlns:a16="http://schemas.microsoft.com/office/drawing/2014/main" id="{CC03B33F-350D-1737-BD7C-F7286994E730}"/>
              </a:ext>
            </a:extLst>
          </p:cNvPr>
          <p:cNvPicPr>
            <a:picLocks noChangeAspect="1"/>
          </p:cNvPicPr>
          <p:nvPr/>
        </p:nvPicPr>
        <p:blipFill rotWithShape="1">
          <a:blip r:embed="rId2"/>
          <a:srcRect r="37273" b="-1"/>
          <a:stretch/>
        </p:blipFill>
        <p:spPr>
          <a:xfrm>
            <a:off x="20" y="10"/>
            <a:ext cx="6444556" cy="6857990"/>
          </a:xfrm>
          <a:prstGeom prst="rect">
            <a:avLst/>
          </a:prstGeom>
        </p:spPr>
      </p:pic>
      <p:sp>
        <p:nvSpPr>
          <p:cNvPr id="3" name="Content Placeholder 2">
            <a:extLst>
              <a:ext uri="{FF2B5EF4-FFF2-40B4-BE49-F238E27FC236}">
                <a16:creationId xmlns:a16="http://schemas.microsoft.com/office/drawing/2014/main" id="{BB1EB51C-E5D5-3D90-B92B-FE86E7830DC5}"/>
              </a:ext>
            </a:extLst>
          </p:cNvPr>
          <p:cNvSpPr>
            <a:spLocks noGrp="1"/>
          </p:cNvSpPr>
          <p:nvPr>
            <p:ph idx="1"/>
          </p:nvPr>
        </p:nvSpPr>
        <p:spPr>
          <a:xfrm>
            <a:off x="7134648" y="1347513"/>
            <a:ext cx="4537073" cy="5043860"/>
          </a:xfrm>
        </p:spPr>
        <p:txBody>
          <a:bodyPr anchor="t">
            <a:normAutofit/>
          </a:bodyPr>
          <a:lstStyle/>
          <a:p>
            <a:r>
              <a:rPr lang="en-GB" sz="1700" dirty="0"/>
              <a:t>Radar can collect signals in different polarizations, namely the orientation of the plane in which the transmitted electromagnetic wave oscillates. While the orientation can occur at any angle, SAR sensors typically transmit linearly polarized. The horizontal polarization is indicated by the letter H, and the vertical polarization is indicated by V.</a:t>
            </a:r>
          </a:p>
          <a:p>
            <a:r>
              <a:rPr lang="en-GB" sz="1700" dirty="0"/>
              <a:t>Signal polarization can be precisely controlled on both transmit and receive</a:t>
            </a:r>
          </a:p>
        </p:txBody>
      </p:sp>
    </p:spTree>
    <p:extLst>
      <p:ext uri="{BB962C8B-B14F-4D97-AF65-F5344CB8AC3E}">
        <p14:creationId xmlns:p14="http://schemas.microsoft.com/office/powerpoint/2010/main" val="1113127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9199A9-1317-5EFB-58F9-7157B01BFB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3511" y="2760349"/>
            <a:ext cx="10072836" cy="3122579"/>
          </a:xfrm>
          <a:effectLst>
            <a:outerShdw blurRad="50800" dist="50800" dir="5400000" algn="ctr" rotWithShape="0">
              <a:srgbClr val="000000"/>
            </a:outerShdw>
            <a:softEdge rad="50800"/>
          </a:effectLst>
        </p:spPr>
      </p:pic>
      <p:graphicFrame>
        <p:nvGraphicFramePr>
          <p:cNvPr id="12" name="TextBox 7">
            <a:extLst>
              <a:ext uri="{FF2B5EF4-FFF2-40B4-BE49-F238E27FC236}">
                <a16:creationId xmlns:a16="http://schemas.microsoft.com/office/drawing/2014/main" id="{D4E05812-3113-E98A-72B3-C925539AD91F}"/>
              </a:ext>
            </a:extLst>
          </p:cNvPr>
          <p:cNvGraphicFramePr/>
          <p:nvPr>
            <p:extLst>
              <p:ext uri="{D42A27DB-BD31-4B8C-83A1-F6EECF244321}">
                <p14:modId xmlns:p14="http://schemas.microsoft.com/office/powerpoint/2010/main" val="1921567396"/>
              </p:ext>
            </p:extLst>
          </p:nvPr>
        </p:nvGraphicFramePr>
        <p:xfrm>
          <a:off x="666151" y="437745"/>
          <a:ext cx="11027557" cy="23226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658168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7D2FD795-8DF5-44F0-8664-4D8F626DD8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7C6B683D-13FA-4605-8648-01FC9C82FEC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56" name="Rectangle 55">
              <a:extLst>
                <a:ext uri="{FF2B5EF4-FFF2-40B4-BE49-F238E27FC236}">
                  <a16:creationId xmlns:a16="http://schemas.microsoft.com/office/drawing/2014/main" id="{9852A959-AA36-4E4C-940B-F33A7BE0ABC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FFC38A9-EA65-4BD6-A6E1-CAD07CCB8105}"/>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9E36CA9-9013-4306-B36F-2E349B6FEDB6}"/>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CE8D3FFE-4362-43F6-99D3-1B83F7AD5946}"/>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64" name="Rectangle 63">
                <a:extLst>
                  <a:ext uri="{FF2B5EF4-FFF2-40B4-BE49-F238E27FC236}">
                    <a16:creationId xmlns:a16="http://schemas.microsoft.com/office/drawing/2014/main" id="{F7AA39D6-8796-468A-8C18-D17C0BBF21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75967788-298A-4B75-B02F-0625E5F848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8D0FB4E1-29BE-427B-9999-B25351A07CB1}"/>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62" name="Rectangle 61">
                <a:extLst>
                  <a:ext uri="{FF2B5EF4-FFF2-40B4-BE49-F238E27FC236}">
                    <a16:creationId xmlns:a16="http://schemas.microsoft.com/office/drawing/2014/main" id="{39914662-C165-4AD1-89C0-F6C47C1090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84C8199-BC83-4D02-8937-CF9AB0F4CF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ectangle 60">
              <a:extLst>
                <a:ext uri="{FF2B5EF4-FFF2-40B4-BE49-F238E27FC236}">
                  <a16:creationId xmlns:a16="http://schemas.microsoft.com/office/drawing/2014/main" id="{4A28F3F3-1D22-45C2-8627-C7E4E74BDD0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Rectangle 66">
            <a:extLst>
              <a:ext uri="{FF2B5EF4-FFF2-40B4-BE49-F238E27FC236}">
                <a16:creationId xmlns:a16="http://schemas.microsoft.com/office/drawing/2014/main" id="{9D8267F7-1115-4F9A-BEF5-BB6664BCF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2F4C63E-F431-070F-198B-A4F85882EA7E}"/>
              </a:ext>
            </a:extLst>
          </p:cNvPr>
          <p:cNvSpPr>
            <a:spLocks noGrp="1"/>
          </p:cNvSpPr>
          <p:nvPr>
            <p:ph type="title"/>
          </p:nvPr>
        </p:nvSpPr>
        <p:spPr>
          <a:xfrm>
            <a:off x="7017149" y="547066"/>
            <a:ext cx="4554821" cy="2186096"/>
          </a:xfrm>
        </p:spPr>
        <p:txBody>
          <a:bodyPr anchor="t">
            <a:normAutofit/>
          </a:bodyPr>
          <a:lstStyle/>
          <a:p>
            <a:r>
              <a:rPr lang="it-IT" dirty="0"/>
              <a:t>Optical vs </a:t>
            </a:r>
            <a:r>
              <a:rPr lang="it-IT" dirty="0" err="1"/>
              <a:t>Sar</a:t>
            </a:r>
            <a:r>
              <a:rPr lang="it-IT" dirty="0"/>
              <a:t> </a:t>
            </a:r>
            <a:br>
              <a:rPr lang="it-IT" dirty="0"/>
            </a:br>
            <a:r>
              <a:rPr lang="it-IT" dirty="0"/>
              <a:t>Images</a:t>
            </a:r>
            <a:endParaRPr lang="en-GB" dirty="0"/>
          </a:p>
        </p:txBody>
      </p:sp>
      <p:pic>
        <p:nvPicPr>
          <p:cNvPr id="6" name="Picture 5" descr="Map&#10;&#10;Description automatically generated">
            <a:extLst>
              <a:ext uri="{FF2B5EF4-FFF2-40B4-BE49-F238E27FC236}">
                <a16:creationId xmlns:a16="http://schemas.microsoft.com/office/drawing/2014/main" id="{D0231727-D88B-4836-0631-85ADFB0573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456" y="1558622"/>
            <a:ext cx="6395271" cy="4401492"/>
          </a:xfrm>
          <a:prstGeom prst="rect">
            <a:avLst/>
          </a:prstGeom>
        </p:spPr>
      </p:pic>
      <p:sp>
        <p:nvSpPr>
          <p:cNvPr id="3" name="Content Placeholder 2">
            <a:extLst>
              <a:ext uri="{FF2B5EF4-FFF2-40B4-BE49-F238E27FC236}">
                <a16:creationId xmlns:a16="http://schemas.microsoft.com/office/drawing/2014/main" id="{242B404D-609F-9291-29FA-0128F2337A31}"/>
              </a:ext>
            </a:extLst>
          </p:cNvPr>
          <p:cNvSpPr>
            <a:spLocks noGrp="1"/>
          </p:cNvSpPr>
          <p:nvPr>
            <p:ph idx="1"/>
          </p:nvPr>
        </p:nvSpPr>
        <p:spPr>
          <a:xfrm>
            <a:off x="7104063" y="2375452"/>
            <a:ext cx="4537073" cy="3933273"/>
          </a:xfrm>
        </p:spPr>
        <p:txBody>
          <a:bodyPr anchor="t">
            <a:normAutofit lnSpcReduction="10000"/>
          </a:bodyPr>
          <a:lstStyle/>
          <a:p>
            <a:pPr>
              <a:lnSpc>
                <a:spcPct val="115000"/>
              </a:lnSpc>
            </a:pPr>
            <a:r>
              <a:rPr lang="en-GB" b="0" i="0" dirty="0">
                <a:effectLst/>
              </a:rPr>
              <a:t>While the images created by SAR can be rendered into a recognizable terrain map, there are important differences between optical imagery and SAR imagery. </a:t>
            </a:r>
          </a:p>
          <a:p>
            <a:pPr>
              <a:lnSpc>
                <a:spcPct val="115000"/>
              </a:lnSpc>
            </a:pPr>
            <a:r>
              <a:rPr lang="en-GB" b="0" i="0" dirty="0">
                <a:effectLst/>
              </a:rPr>
              <a:t>SAR imagery is considered a non-literal imagery type because it does not look like an optical image which is generally intuitive to humans. These aspects must be understood for accurate image interpretation to be performed.</a:t>
            </a:r>
            <a:endParaRPr lang="en-GB" dirty="0"/>
          </a:p>
        </p:txBody>
      </p:sp>
    </p:spTree>
    <p:extLst>
      <p:ext uri="{BB962C8B-B14F-4D97-AF65-F5344CB8AC3E}">
        <p14:creationId xmlns:p14="http://schemas.microsoft.com/office/powerpoint/2010/main" val="15702695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4|0.5"/>
</p:tagLst>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1010</TotalTime>
  <Words>2101</Words>
  <Application>Microsoft Office PowerPoint</Application>
  <PresentationFormat>Widescreen</PresentationFormat>
  <Paragraphs>187</Paragraphs>
  <Slides>27</Slides>
  <Notes>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27</vt:i4>
      </vt:variant>
    </vt:vector>
  </HeadingPairs>
  <TitlesOfParts>
    <vt:vector size="34" baseType="lpstr">
      <vt:lpstr>-apple-system</vt:lpstr>
      <vt:lpstr>Arial</vt:lpstr>
      <vt:lpstr>Avenir Next LT Pro</vt:lpstr>
      <vt:lpstr>Bell MT</vt:lpstr>
      <vt:lpstr>Calibri</vt:lpstr>
      <vt:lpstr>Wingdings</vt:lpstr>
      <vt:lpstr>GlowVTI</vt:lpstr>
      <vt:lpstr>SAR</vt:lpstr>
      <vt:lpstr>What is Sar?</vt:lpstr>
      <vt:lpstr>How it works?</vt:lpstr>
      <vt:lpstr>Why Sar?</vt:lpstr>
      <vt:lpstr>Frequency and Wavelength</vt:lpstr>
      <vt:lpstr>Presentazione standard di PowerPoint</vt:lpstr>
      <vt:lpstr>Polarization</vt:lpstr>
      <vt:lpstr>Presentazione standard di PowerPoint</vt:lpstr>
      <vt:lpstr>Optical vs Sar  Images</vt:lpstr>
      <vt:lpstr>Shadowing</vt:lpstr>
      <vt:lpstr>Foreshortening</vt:lpstr>
      <vt:lpstr>Layover</vt:lpstr>
      <vt:lpstr>Speckle</vt:lpstr>
      <vt:lpstr>Sentinel-1</vt:lpstr>
      <vt:lpstr>Acquisition Mode</vt:lpstr>
      <vt:lpstr>Acquisition mode</vt:lpstr>
      <vt:lpstr>Processing Levels</vt:lpstr>
      <vt:lpstr>Level-1</vt:lpstr>
      <vt:lpstr>Resolutions in a SLC product  </vt:lpstr>
      <vt:lpstr>Resolutions in a GRD product  </vt:lpstr>
      <vt:lpstr>Resolutions in a GRD product</vt:lpstr>
      <vt:lpstr>SNAP</vt:lpstr>
      <vt:lpstr>How it works?</vt:lpstr>
      <vt:lpstr>Workflow &amp; Blocks Here we’re going to talk in brief on some useful block previously used during the preprocessing. </vt:lpstr>
      <vt:lpstr>Workflow &amp; Blocks</vt:lpstr>
      <vt:lpstr>Credits</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dc:title>
  <dc:creator>roberto gnisci</dc:creator>
  <cp:lastModifiedBy>Matteo Aicardi</cp:lastModifiedBy>
  <cp:revision>13</cp:revision>
  <dcterms:created xsi:type="dcterms:W3CDTF">2022-04-30T14:34:34Z</dcterms:created>
  <dcterms:modified xsi:type="dcterms:W3CDTF">2022-06-01T07:37:17Z</dcterms:modified>
</cp:coreProperties>
</file>