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3" autoAdjust="0"/>
  </p:normalViewPr>
  <p:slideViewPr>
    <p:cSldViewPr>
      <p:cViewPr>
        <p:scale>
          <a:sx n="75" d="100"/>
          <a:sy n="75" d="100"/>
        </p:scale>
        <p:origin x="-123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  <a:noFill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  <a:noFill/>
        </p:spPr>
        <p:txBody>
          <a:bodyPr anchor="ctr">
            <a:normAutofit fontScale="25000" lnSpcReduction="20000"/>
          </a:bodyPr>
          <a:lstStyle/>
          <a:p>
            <a:r>
              <a:rPr lang="zh-CN" altLang="zh-CN" dirty="0"/>
              <a:t>cat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-cat URI [URI …]</a:t>
            </a:r>
            <a:endParaRPr lang="zh-CN" altLang="zh-CN" dirty="0"/>
          </a:p>
          <a:p>
            <a:r>
              <a:rPr lang="zh-CN" dirty="0"/>
              <a:t>将路径指定文件的内容输出到</a:t>
            </a:r>
            <a:r>
              <a:rPr lang="zh-CN" altLang="zh-CN" dirty="0"/>
              <a:t>stdout </a:t>
            </a:r>
            <a:r>
              <a:rPr lang="zh-CN" dirty="0"/>
              <a:t>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-cat hdfs://host1:port1/file1 hdfs://host2:port2/file2</a:t>
            </a:r>
            <a:endParaRPr lang="zh-CN" altLang="zh-CN" dirty="0"/>
          </a:p>
          <a:p>
            <a:r>
              <a:rPr lang="zh-CN" altLang="zh-CN" dirty="0"/>
              <a:t>hadoop fs -cat file:///file3 /user/hadoop/file4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chgrp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-chgrp [-R] GROUP URI [URI …] Change group association of files. With -R , make the change recursively through the directory structure. The user must be the owner of files, or else a super-user. Additional information is in the Permissions User Guide . --&gt;</a:t>
            </a:r>
            <a:endParaRPr lang="zh-CN" altLang="zh-CN" dirty="0"/>
          </a:p>
          <a:p>
            <a:r>
              <a:rPr lang="zh-CN" dirty="0"/>
              <a:t>改变文件所属的组。使用</a:t>
            </a:r>
            <a:r>
              <a:rPr lang="zh-CN" altLang="zh-CN" dirty="0"/>
              <a:t>-R </a:t>
            </a:r>
            <a:r>
              <a:rPr lang="zh-CN" dirty="0"/>
              <a:t>将使改变在目录结构下递归进行。命令的使用者必须是 文件的所有者或者超级用户。更多的信息请参见</a:t>
            </a:r>
            <a:r>
              <a:rPr lang="zh-CN" altLang="zh-CN" dirty="0"/>
              <a:t>HDFS </a:t>
            </a:r>
            <a:r>
              <a:rPr lang="zh-CN" dirty="0"/>
              <a:t>权限用户指南 。</a:t>
            </a:r>
            <a:endParaRPr lang="zh-CN" dirty="0"/>
          </a:p>
          <a:p>
            <a:r>
              <a:rPr lang="zh-CN" altLang="zh-CN" dirty="0"/>
              <a:t>chmod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-chmod [-R] &lt;MODE[,MODE]... | OCTALMODE&gt; URI [URI …]</a:t>
            </a:r>
            <a:endParaRPr lang="zh-CN" altLang="zh-CN" dirty="0"/>
          </a:p>
          <a:p>
            <a:r>
              <a:rPr lang="zh-CN" dirty="0"/>
              <a:t>改变文件的权限。使用</a:t>
            </a:r>
            <a:r>
              <a:rPr lang="zh-CN" altLang="zh-CN" dirty="0"/>
              <a:t>-R </a:t>
            </a:r>
            <a:r>
              <a:rPr lang="zh-CN" dirty="0"/>
              <a:t>将使改变在目录结构下递归进行。命令的使用者必须是文 件的所有者或者超级用户。更多的信息请参见</a:t>
            </a:r>
            <a:r>
              <a:rPr lang="zh-CN" altLang="zh-CN" dirty="0"/>
              <a:t>HDFS </a:t>
            </a:r>
            <a:r>
              <a:rPr lang="zh-CN" dirty="0"/>
              <a:t>权限用户指南 。</a:t>
            </a:r>
            <a:endParaRPr lang="zh-CN" dirty="0"/>
          </a:p>
          <a:p>
            <a:r>
              <a:rPr lang="zh-CN" altLang="zh-CN" dirty="0"/>
              <a:t>chown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-chown [-R] [OWNER][:[GROUP]] URI [URI ]</a:t>
            </a:r>
            <a:endParaRPr lang="zh-CN" altLang="zh-CN" dirty="0"/>
          </a:p>
          <a:p>
            <a:r>
              <a:rPr lang="zh-CN" dirty="0"/>
              <a:t>改变文件的拥有者。使用</a:t>
            </a:r>
            <a:r>
              <a:rPr lang="zh-CN" altLang="zh-CN" dirty="0"/>
              <a:t>-R </a:t>
            </a:r>
            <a:r>
              <a:rPr lang="zh-CN" dirty="0"/>
              <a:t>将使改变在目录结构下递归进行。命令的使用者必须是 超级用户。更多的信息请参见</a:t>
            </a:r>
            <a:r>
              <a:rPr lang="zh-CN" altLang="zh-CN" dirty="0"/>
              <a:t>HDFS </a:t>
            </a:r>
            <a:r>
              <a:rPr lang="zh-CN" dirty="0"/>
              <a:t>权限用户指南 。</a:t>
            </a:r>
            <a:endParaRPr lang="zh-CN" dirty="0"/>
          </a:p>
          <a:p>
            <a:r>
              <a:rPr lang="zh-CN" altLang="zh-CN" dirty="0"/>
              <a:t>copyFromLocal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-copyFromLocal &lt;localsrc&gt; URI</a:t>
            </a:r>
            <a:endParaRPr lang="zh-CN" altLang="zh-CN" dirty="0"/>
          </a:p>
          <a:p>
            <a:r>
              <a:rPr lang="zh-CN" dirty="0"/>
              <a:t>除了限定源路径是一个本地文件外，和</a:t>
            </a:r>
            <a:r>
              <a:rPr lang="zh-CN" altLang="zh-CN" dirty="0"/>
              <a:t>put </a:t>
            </a:r>
            <a:r>
              <a:rPr lang="zh-CN" dirty="0"/>
              <a:t>命 令相似。</a:t>
            </a:r>
            <a:endParaRPr lang="zh-CN" dirty="0"/>
          </a:p>
          <a:p>
            <a:r>
              <a:rPr lang="zh-CN" altLang="zh-CN" dirty="0"/>
              <a:t>copyToLocal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-copyToLocal [-ignorecrc] [-crc] URI &lt;localdst&gt;</a:t>
            </a:r>
            <a:endParaRPr lang="zh-CN" altLang="zh-CN" dirty="0"/>
          </a:p>
          <a:p>
            <a:r>
              <a:rPr lang="zh-CN" dirty="0"/>
              <a:t>除了限定目标路径是一个本地文件外，和</a:t>
            </a:r>
            <a:r>
              <a:rPr lang="zh-CN" altLang="zh-CN" dirty="0"/>
              <a:t>get </a:t>
            </a:r>
            <a:r>
              <a:rPr lang="zh-CN" dirty="0"/>
              <a:t>命 令类似。</a:t>
            </a:r>
            <a:endParaRPr lang="zh-CN" dirty="0"/>
          </a:p>
          <a:p>
            <a:r>
              <a:rPr lang="zh-CN" altLang="zh-CN" dirty="0"/>
              <a:t>cp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-cp URI [URI …] &lt;dest&gt;</a:t>
            </a:r>
            <a:endParaRPr lang="zh-CN" altLang="zh-CN" dirty="0"/>
          </a:p>
          <a:p>
            <a:r>
              <a:rPr lang="zh-CN" dirty="0"/>
              <a:t>将文件从源路径复制到目标路径。这个命令允许有多个源路径，此时目标路径必须是一个目录。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-cp /user/hadoop/file1 /user/hadoop/file2</a:t>
            </a:r>
            <a:endParaRPr lang="zh-CN" altLang="zh-CN" dirty="0"/>
          </a:p>
          <a:p>
            <a:r>
              <a:rPr lang="zh-CN" altLang="zh-CN" dirty="0"/>
              <a:t>hadoop fs -cp /user/hadoop/file1 /user/hadoop/file2 /user/hadoop/dir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du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-du URI [URI …]</a:t>
            </a:r>
            <a:endParaRPr lang="zh-CN" altLang="zh-CN" dirty="0"/>
          </a:p>
          <a:p>
            <a:r>
              <a:rPr lang="zh-CN" dirty="0"/>
              <a:t>显示目录中所有文件的大小，或者当只指定一个文件时，显示此文件的大小。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-du /user/hadoop/dir1 /user/hadoop/file1 hdfs://host:port/user/hadoop/dir1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dus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-dus &lt;args&gt;</a:t>
            </a:r>
            <a:endParaRPr lang="zh-CN" altLang="zh-CN" dirty="0"/>
          </a:p>
          <a:p>
            <a:r>
              <a:rPr lang="zh-CN" dirty="0"/>
              <a:t>显示文件的大小。</a:t>
            </a:r>
            <a:endParaRPr lang="zh-CN" dirty="0"/>
          </a:p>
          <a:p>
            <a:r>
              <a:rPr lang="zh-CN" altLang="zh-CN" dirty="0"/>
              <a:t>expunge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-expunge</a:t>
            </a:r>
            <a:endParaRPr lang="zh-CN" altLang="zh-CN" dirty="0"/>
          </a:p>
          <a:p>
            <a:r>
              <a:rPr lang="zh-CN" dirty="0"/>
              <a:t>清空回收站。请参考</a:t>
            </a:r>
            <a:r>
              <a:rPr lang="zh-CN" altLang="zh-CN" dirty="0"/>
              <a:t>HDFS </a:t>
            </a:r>
            <a:r>
              <a:rPr lang="zh-CN" dirty="0"/>
              <a:t>设计 文档以获取更多关于回收站特性的信息。</a:t>
            </a:r>
            <a:endParaRPr lang="zh-CN" dirty="0"/>
          </a:p>
          <a:p>
            <a:r>
              <a:rPr lang="zh-CN" altLang="zh-CN" dirty="0"/>
              <a:t>get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-get [-ignorecrc] [-crc] &lt;src&gt; &lt;localdst&gt;</a:t>
            </a:r>
            <a:endParaRPr lang="zh-CN" altLang="zh-CN" dirty="0"/>
          </a:p>
          <a:p>
            <a:r>
              <a:rPr lang="zh-CN" dirty="0"/>
              <a:t>复制文件到本地文件系统。可用</a:t>
            </a:r>
            <a:r>
              <a:rPr lang="zh-CN" altLang="zh-CN" dirty="0"/>
              <a:t>-ignorecrc </a:t>
            </a:r>
            <a:r>
              <a:rPr lang="zh-CN" dirty="0"/>
              <a:t>选项复制</a:t>
            </a:r>
            <a:r>
              <a:rPr lang="zh-CN" altLang="zh-CN" dirty="0"/>
              <a:t>CRC</a:t>
            </a:r>
            <a:r>
              <a:rPr lang="zh-CN" dirty="0"/>
              <a:t>校验失败的文 件。使用</a:t>
            </a:r>
            <a:r>
              <a:rPr lang="zh-CN" altLang="zh-CN" dirty="0"/>
              <a:t>-crc </a:t>
            </a:r>
            <a:r>
              <a:rPr lang="zh-CN" dirty="0"/>
              <a:t>选项复制文件以及</a:t>
            </a:r>
            <a:r>
              <a:rPr lang="zh-CN" altLang="zh-CN" dirty="0"/>
              <a:t>CRC</a:t>
            </a:r>
            <a:r>
              <a:rPr lang="zh-CN" dirty="0"/>
              <a:t>信息。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-get /user/hadoop/file localfile</a:t>
            </a:r>
            <a:endParaRPr lang="zh-CN" altLang="zh-CN" dirty="0"/>
          </a:p>
          <a:p>
            <a:r>
              <a:rPr lang="zh-CN" altLang="zh-CN" dirty="0"/>
              <a:t>hadoop fs -get hdfs://host:port/user/hadoop/file localfile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getmerge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-getmerge &lt;src&gt; &lt;localdst&gt; [addnl]</a:t>
            </a:r>
            <a:endParaRPr lang="zh-CN" altLang="zh-CN" dirty="0"/>
          </a:p>
          <a:p>
            <a:r>
              <a:rPr lang="zh-CN" dirty="0"/>
              <a:t>接受一个源目录和一个目标文件作为输入，并且将源目录中所有的文件连接成本地目标文件。</a:t>
            </a:r>
            <a:r>
              <a:rPr lang="zh-CN" altLang="zh-CN" dirty="0"/>
              <a:t>addnl </a:t>
            </a:r>
            <a:r>
              <a:rPr lang="zh-CN" dirty="0"/>
              <a:t>是 可选的，用于指定在每个文件结尾添加一个换行符。</a:t>
            </a:r>
            <a:endParaRPr lang="zh-CN" dirty="0"/>
          </a:p>
          <a:p>
            <a:r>
              <a:rPr lang="zh-CN" altLang="zh-CN" dirty="0"/>
              <a:t>ls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-ls &lt;args&gt;</a:t>
            </a:r>
            <a:endParaRPr lang="zh-CN" altLang="zh-CN" dirty="0"/>
          </a:p>
          <a:p>
            <a:r>
              <a:rPr lang="zh-CN" dirty="0"/>
              <a:t>如果是文件，则按照如下格式返回文件信息：</a:t>
            </a:r>
            <a:endParaRPr lang="zh-CN" dirty="0"/>
          </a:p>
          <a:p>
            <a:r>
              <a:rPr lang="zh-CN" dirty="0"/>
              <a:t>文件名 </a:t>
            </a:r>
            <a:r>
              <a:rPr lang="zh-CN" altLang="zh-CN" dirty="0"/>
              <a:t>&lt;</a:t>
            </a:r>
            <a:r>
              <a:rPr lang="zh-CN" dirty="0"/>
              <a:t>副本数</a:t>
            </a:r>
            <a:r>
              <a:rPr lang="zh-CN" altLang="zh-CN" dirty="0"/>
              <a:t>&gt; </a:t>
            </a:r>
            <a:r>
              <a:rPr lang="zh-CN" dirty="0"/>
              <a:t>文件大小 修改日期 修改时间 权限 用户</a:t>
            </a:r>
            <a:r>
              <a:rPr lang="zh-CN" altLang="zh-CN" dirty="0"/>
              <a:t>ID </a:t>
            </a:r>
            <a:r>
              <a:rPr lang="zh-CN" dirty="0"/>
              <a:t>组</a:t>
            </a:r>
            <a:r>
              <a:rPr lang="zh-CN" altLang="zh-CN" dirty="0"/>
              <a:t>ID</a:t>
            </a:r>
            <a:endParaRPr lang="zh-CN" altLang="zh-CN" dirty="0"/>
          </a:p>
          <a:p>
            <a:r>
              <a:rPr lang="zh-CN" dirty="0"/>
              <a:t>如果是目录，则返回它直接子文件的一个列表，就像在</a:t>
            </a:r>
            <a:r>
              <a:rPr lang="zh-CN" altLang="zh-CN" dirty="0"/>
              <a:t>Unix</a:t>
            </a:r>
            <a:r>
              <a:rPr lang="zh-CN" dirty="0"/>
              <a:t>中一样。目录返回列表的信息如下：</a:t>
            </a:r>
            <a:endParaRPr lang="zh-CN" dirty="0"/>
          </a:p>
          <a:p>
            <a:r>
              <a:rPr lang="zh-CN" dirty="0"/>
              <a:t>目录名 </a:t>
            </a:r>
            <a:r>
              <a:rPr lang="zh-CN" altLang="zh-CN" dirty="0"/>
              <a:t>&lt;dir&gt; </a:t>
            </a:r>
            <a:r>
              <a:rPr lang="zh-CN" dirty="0"/>
              <a:t>修改日期 修改时间 权限 用户</a:t>
            </a:r>
            <a:r>
              <a:rPr lang="zh-CN" altLang="zh-CN" dirty="0"/>
              <a:t>ID </a:t>
            </a:r>
            <a:r>
              <a:rPr lang="zh-CN" dirty="0"/>
              <a:t>组</a:t>
            </a:r>
            <a:r>
              <a:rPr lang="zh-CN" altLang="zh-CN" dirty="0"/>
              <a:t>ID</a:t>
            </a:r>
            <a:endParaRPr lang="zh-CN" alt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-ls /user/hadoop/file1 /user/hadoop/file2 hdfs://host:port/user/hadoop/dir1 /nonexistentfile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lsr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-lsr &lt;args&gt;</a:t>
            </a:r>
            <a:endParaRPr lang="zh-CN" altLang="zh-CN" dirty="0"/>
          </a:p>
          <a:p>
            <a:r>
              <a:rPr lang="zh-CN" altLang="zh-CN" dirty="0"/>
              <a:t>ls </a:t>
            </a:r>
            <a:r>
              <a:rPr lang="zh-CN" dirty="0"/>
              <a:t>命令的递归版本。类似于</a:t>
            </a:r>
            <a:r>
              <a:rPr lang="zh-CN" altLang="zh-CN" dirty="0"/>
              <a:t>Unix</a:t>
            </a:r>
            <a:r>
              <a:rPr lang="zh-CN" dirty="0"/>
              <a:t>中的</a:t>
            </a:r>
            <a:r>
              <a:rPr lang="zh-CN" altLang="zh-CN" dirty="0"/>
              <a:t>ls -R 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mkdir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-mkdir &lt;paths&gt;</a:t>
            </a:r>
            <a:endParaRPr lang="zh-CN" altLang="zh-CN" dirty="0"/>
          </a:p>
          <a:p>
            <a:r>
              <a:rPr lang="zh-CN" dirty="0"/>
              <a:t>接受路径指定的</a:t>
            </a:r>
            <a:r>
              <a:rPr lang="zh-CN" altLang="zh-CN" dirty="0"/>
              <a:t>uri</a:t>
            </a:r>
            <a:r>
              <a:rPr lang="zh-CN" dirty="0"/>
              <a:t>作为参数，创建这些目录。其行为类似于</a:t>
            </a:r>
            <a:r>
              <a:rPr lang="zh-CN" altLang="zh-CN" dirty="0"/>
              <a:t>Unix</a:t>
            </a:r>
            <a:r>
              <a:rPr lang="zh-CN" dirty="0"/>
              <a:t>的</a:t>
            </a:r>
            <a:r>
              <a:rPr lang="zh-CN" altLang="zh-CN" dirty="0"/>
              <a:t>mkdir -p</a:t>
            </a:r>
            <a:r>
              <a:rPr lang="zh-CN" dirty="0"/>
              <a:t>，它会创建路径中的各级父目录。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-mkdir /user/hadoop/dir1 /user/hadoop/dir2</a:t>
            </a:r>
            <a:endParaRPr lang="zh-CN" altLang="zh-CN" dirty="0"/>
          </a:p>
          <a:p>
            <a:r>
              <a:rPr lang="zh-CN" altLang="zh-CN" dirty="0"/>
              <a:t>hadoop fs -mkdir hdfs://host1:port1/user/hadoop/dir hdfs://host2:port2/user/hadoop/dir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movefromLocal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dfs -moveFromLocal &lt;src&gt; &lt;dst&gt;</a:t>
            </a:r>
            <a:endParaRPr lang="zh-CN" altLang="zh-CN" dirty="0"/>
          </a:p>
          <a:p>
            <a:r>
              <a:rPr lang="zh-CN" dirty="0"/>
              <a:t>输出一个”</a:t>
            </a:r>
            <a:r>
              <a:rPr lang="zh-CN" altLang="zh-CN" dirty="0"/>
              <a:t>not implemented“</a:t>
            </a:r>
            <a:r>
              <a:rPr lang="zh-CN" dirty="0"/>
              <a:t>信息。</a:t>
            </a:r>
            <a:endParaRPr lang="zh-CN" dirty="0"/>
          </a:p>
          <a:p>
            <a:r>
              <a:rPr lang="zh-CN" altLang="zh-CN" dirty="0"/>
              <a:t>mv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-mv URI [URI …] &lt;dest&gt;</a:t>
            </a:r>
            <a:endParaRPr lang="zh-CN" altLang="zh-CN" dirty="0"/>
          </a:p>
          <a:p>
            <a:r>
              <a:rPr lang="zh-CN" dirty="0"/>
              <a:t>将文件从源路径移动到目标路径。这个命令允许有多个源路径，此时目标路径必须是一个目录。不允许在不同的文件系统间移动文件。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-mv /user/hadoop/file1 /user/hadoop/file2</a:t>
            </a:r>
            <a:endParaRPr lang="zh-CN" altLang="zh-CN" dirty="0"/>
          </a:p>
          <a:p>
            <a:r>
              <a:rPr lang="zh-CN" altLang="zh-CN" dirty="0"/>
              <a:t>hadoop fs -mv hdfs://host:port/file1 hdfs://host:port/file2 hdfs://host:port/file3 hdfs://host:port/dir1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put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-put &lt;localsrc&gt; ... &lt;dst&gt;</a:t>
            </a:r>
            <a:endParaRPr lang="zh-CN" altLang="zh-CN" dirty="0"/>
          </a:p>
          <a:p>
            <a:r>
              <a:rPr lang="zh-CN" dirty="0"/>
              <a:t>从本地文件系统中复制单个或多个源路径到目标文件系统。也支持从标准输入中读取输入写入目标文件系统。</a:t>
            </a:r>
            <a:endParaRPr lang="zh-CN" dirty="0"/>
          </a:p>
          <a:p>
            <a:r>
              <a:rPr lang="zh-CN" altLang="zh-CN" dirty="0"/>
              <a:t>hadoop fs -put localfile /user/hadoop/hadoopfile</a:t>
            </a:r>
            <a:endParaRPr lang="zh-CN" altLang="zh-CN" dirty="0"/>
          </a:p>
          <a:p>
            <a:r>
              <a:rPr lang="zh-CN" altLang="zh-CN" dirty="0"/>
              <a:t>hadoop fs -put localfile1 localfile2 /user/hadoop/hadoopdir</a:t>
            </a:r>
            <a:endParaRPr lang="zh-CN" altLang="zh-CN" dirty="0"/>
          </a:p>
          <a:p>
            <a:r>
              <a:rPr lang="zh-CN" altLang="zh-CN" dirty="0"/>
              <a:t>hadoop fs -put localfile hdfs://host:port/hadoop/hadoopfile</a:t>
            </a:r>
            <a:endParaRPr lang="zh-CN" altLang="zh-CN" dirty="0"/>
          </a:p>
          <a:p>
            <a:r>
              <a:rPr lang="zh-CN" altLang="zh-CN" dirty="0"/>
              <a:t>hadoop fs -put - hdfs://host:port/hadoop/hadoopfile</a:t>
            </a:r>
            <a:endParaRPr lang="zh-CN" altLang="zh-CN" dirty="0"/>
          </a:p>
          <a:p>
            <a:r>
              <a:rPr lang="zh-CN" dirty="0"/>
              <a:t>从标准输入中读取输入。</a:t>
            </a:r>
            <a:endParaRPr 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rm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-rm URI [URI …]</a:t>
            </a:r>
            <a:endParaRPr lang="zh-CN" altLang="zh-CN" dirty="0"/>
          </a:p>
          <a:p>
            <a:r>
              <a:rPr lang="zh-CN" dirty="0"/>
              <a:t>删除指定的文件。只删除非空目录和文件。请参考</a:t>
            </a:r>
            <a:r>
              <a:rPr lang="zh-CN" altLang="zh-CN" dirty="0"/>
              <a:t>rmr</a:t>
            </a:r>
            <a:r>
              <a:rPr lang="zh-CN" dirty="0"/>
              <a:t>命令了解递归删除。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-rm hdfs://host:port/file /user/hadoop/emptydir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rmr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-rmr URI [URI …]</a:t>
            </a:r>
            <a:endParaRPr lang="zh-CN" altLang="zh-CN" dirty="0"/>
          </a:p>
          <a:p>
            <a:r>
              <a:rPr lang="zh-CN" altLang="zh-CN" dirty="0"/>
              <a:t>delete</a:t>
            </a:r>
            <a:r>
              <a:rPr lang="zh-CN" dirty="0"/>
              <a:t>的递归版本。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-rmr /user/hadoop/dir</a:t>
            </a:r>
            <a:endParaRPr lang="zh-CN" altLang="zh-CN" dirty="0"/>
          </a:p>
          <a:p>
            <a:r>
              <a:rPr lang="zh-CN" altLang="zh-CN" dirty="0"/>
              <a:t>hadoop fs -rmr hdfs://host:port/user/hadoop/dir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setrep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-setrep [-R] &lt;path&gt;</a:t>
            </a:r>
            <a:endParaRPr lang="zh-CN" altLang="zh-CN" dirty="0"/>
          </a:p>
          <a:p>
            <a:r>
              <a:rPr lang="zh-CN" dirty="0"/>
              <a:t>改变一个文件的副本系数。</a:t>
            </a:r>
            <a:r>
              <a:rPr lang="zh-CN" altLang="zh-CN" dirty="0"/>
              <a:t>-R</a:t>
            </a:r>
            <a:r>
              <a:rPr lang="zh-CN" dirty="0"/>
              <a:t>选项用于递归改变目录下所有文件的副本系数。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-setrep -w 3 -R /user/hadoop/dir1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stat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-stat URI [URI …]</a:t>
            </a:r>
            <a:endParaRPr lang="zh-CN" altLang="zh-CN" dirty="0"/>
          </a:p>
          <a:p>
            <a:r>
              <a:rPr lang="zh-CN" dirty="0"/>
              <a:t>返回指定路径的统计信息。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-stat path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tail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-tail [-f] URI</a:t>
            </a:r>
            <a:endParaRPr lang="zh-CN" altLang="zh-CN" dirty="0"/>
          </a:p>
          <a:p>
            <a:r>
              <a:rPr lang="zh-CN" dirty="0"/>
              <a:t>将文件尾部</a:t>
            </a:r>
            <a:r>
              <a:rPr lang="zh-CN" altLang="zh-CN" dirty="0"/>
              <a:t>1K</a:t>
            </a:r>
            <a:r>
              <a:rPr lang="zh-CN" dirty="0"/>
              <a:t>字节的内容输出到</a:t>
            </a:r>
            <a:r>
              <a:rPr lang="zh-CN" altLang="zh-CN" dirty="0"/>
              <a:t>stdout</a:t>
            </a:r>
            <a:r>
              <a:rPr lang="zh-CN" dirty="0"/>
              <a:t>。支持</a:t>
            </a:r>
            <a:r>
              <a:rPr lang="zh-CN" altLang="zh-CN" dirty="0"/>
              <a:t>-f</a:t>
            </a:r>
            <a:r>
              <a:rPr lang="zh-CN" dirty="0"/>
              <a:t>选项，行为和</a:t>
            </a:r>
            <a:r>
              <a:rPr lang="zh-CN" altLang="zh-CN" dirty="0"/>
              <a:t>Unix</a:t>
            </a:r>
            <a:r>
              <a:rPr lang="zh-CN" dirty="0"/>
              <a:t>中一致。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-tail pathname</a:t>
            </a:r>
            <a:endParaRPr lang="zh-CN" altLang="zh-CN" dirty="0"/>
          </a:p>
          <a:p>
            <a:r>
              <a:rPr lang="zh-CN" dirty="0"/>
              <a:t>返回值：</a:t>
            </a:r>
            <a:endParaRPr lang="zh-CN" dirty="0"/>
          </a:p>
          <a:p>
            <a:r>
              <a:rPr lang="zh-CN" dirty="0"/>
              <a:t>成功返回</a:t>
            </a:r>
            <a:r>
              <a:rPr lang="zh-CN" altLang="zh-CN" dirty="0"/>
              <a:t>0</a:t>
            </a:r>
            <a:r>
              <a:rPr lang="zh-CN" dirty="0"/>
              <a:t>，失败返回</a:t>
            </a:r>
            <a:r>
              <a:rPr lang="zh-CN" altLang="zh-CN" dirty="0"/>
              <a:t>-1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test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-test -[ezd] URI</a:t>
            </a:r>
            <a:endParaRPr lang="zh-CN" altLang="zh-CN" dirty="0"/>
          </a:p>
          <a:p>
            <a:r>
              <a:rPr lang="zh-CN" dirty="0"/>
              <a:t>选项：</a:t>
            </a:r>
            <a:endParaRPr lang="zh-CN" dirty="0"/>
          </a:p>
          <a:p>
            <a:r>
              <a:rPr lang="zh-CN" altLang="zh-CN" dirty="0"/>
              <a:t>-e </a:t>
            </a:r>
            <a:r>
              <a:rPr lang="zh-CN" dirty="0"/>
              <a:t>检查文件是否存在。如果存在则返回</a:t>
            </a:r>
            <a:r>
              <a:rPr lang="zh-CN" altLang="zh-CN" dirty="0"/>
              <a:t>0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-z </a:t>
            </a:r>
            <a:r>
              <a:rPr lang="zh-CN" dirty="0"/>
              <a:t>检查文件是否是</a:t>
            </a:r>
            <a:r>
              <a:rPr lang="zh-CN" altLang="zh-CN" dirty="0"/>
              <a:t>0</a:t>
            </a:r>
            <a:r>
              <a:rPr lang="zh-CN" dirty="0"/>
              <a:t>字节。如果是则返回</a:t>
            </a:r>
            <a:r>
              <a:rPr lang="zh-CN" altLang="zh-CN" dirty="0"/>
              <a:t>0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-d </a:t>
            </a:r>
            <a:r>
              <a:rPr lang="zh-CN" dirty="0"/>
              <a:t>如果路径是个目录，则返回</a:t>
            </a:r>
            <a:r>
              <a:rPr lang="zh-CN" altLang="zh-CN" dirty="0"/>
              <a:t>1</a:t>
            </a:r>
            <a:r>
              <a:rPr lang="zh-CN" dirty="0"/>
              <a:t>，否则返回</a:t>
            </a:r>
            <a:r>
              <a:rPr lang="zh-CN" altLang="zh-CN" dirty="0"/>
              <a:t>0</a:t>
            </a:r>
            <a:r>
              <a:rPr lang="zh-CN" dirty="0"/>
              <a:t>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fs -test -e filename</a:t>
            </a:r>
            <a:endParaRPr lang="zh-CN" altLang="zh-CN" dirty="0"/>
          </a:p>
          <a:p>
            <a:r>
              <a:rPr lang="zh-CN" altLang="zh-CN" dirty="0"/>
              <a:t>text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-text &lt;src&gt;</a:t>
            </a:r>
            <a:endParaRPr lang="zh-CN" altLang="zh-CN" dirty="0"/>
          </a:p>
          <a:p>
            <a:r>
              <a:rPr lang="zh-CN" dirty="0"/>
              <a:t>将源文件输出为文本格式。允许的格式是</a:t>
            </a:r>
            <a:r>
              <a:rPr lang="zh-CN" altLang="zh-CN" dirty="0"/>
              <a:t>zip</a:t>
            </a:r>
            <a:r>
              <a:rPr lang="zh-CN" dirty="0"/>
              <a:t>和</a:t>
            </a:r>
            <a:r>
              <a:rPr lang="zh-CN" altLang="zh-CN" dirty="0"/>
              <a:t>TextRecordInputStream</a:t>
            </a:r>
            <a:r>
              <a:rPr lang="zh-CN" dirty="0"/>
              <a:t>。</a:t>
            </a:r>
            <a:endParaRPr lang="zh-CN" dirty="0"/>
          </a:p>
          <a:p>
            <a:r>
              <a:rPr lang="zh-CN" altLang="zh-CN" dirty="0"/>
              <a:t>touchz</a:t>
            </a:r>
            <a:endParaRPr lang="zh-CN" altLang="zh-CN" dirty="0"/>
          </a:p>
          <a:p>
            <a:r>
              <a:rPr lang="zh-CN" dirty="0"/>
              <a:t>使用方法：</a:t>
            </a:r>
            <a:r>
              <a:rPr lang="zh-CN" altLang="zh-CN" dirty="0"/>
              <a:t>hadoop fs -touchz URI [URI …]</a:t>
            </a:r>
            <a:endParaRPr lang="zh-CN" altLang="zh-CN" dirty="0"/>
          </a:p>
          <a:p>
            <a:r>
              <a:rPr lang="zh-CN" dirty="0"/>
              <a:t>创建一个</a:t>
            </a:r>
            <a:r>
              <a:rPr lang="zh-CN" altLang="zh-CN" dirty="0"/>
              <a:t>0</a:t>
            </a:r>
            <a:r>
              <a:rPr lang="zh-CN" dirty="0"/>
              <a:t>字节的空文件。</a:t>
            </a:r>
            <a:endParaRPr lang="zh-CN" dirty="0"/>
          </a:p>
          <a:p>
            <a:r>
              <a:rPr lang="zh-CN" dirty="0"/>
              <a:t>示例：</a:t>
            </a:r>
            <a:endParaRPr lang="zh-CN" dirty="0"/>
          </a:p>
          <a:p>
            <a:r>
              <a:rPr lang="zh-CN" altLang="zh-CN" dirty="0"/>
              <a:t>hadoop -touchz pathname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BF06-8390-4945-A181-AE1615A01A0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520" y="285749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第三部分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分布式文件系统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2-HDFS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操作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7224" y="421481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HDFS</a:t>
            </a:r>
            <a:r>
              <a:rPr lang="zh-CN"/>
              <a:t>的</a:t>
            </a:r>
            <a:r>
              <a:rPr lang="zh-CN" altLang="zh-CN"/>
              <a:t>Shell</a:t>
            </a:r>
            <a:endParaRPr lang="zh-CN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2247900"/>
            <a:ext cx="8210550" cy="3744913"/>
          </a:xfrm>
        </p:spPr>
        <p:txBody>
          <a:bodyPr/>
          <a:lstStyle/>
          <a:p>
            <a:r>
              <a:rPr lang="zh-CN" sz="2000"/>
              <a:t>调用文件系统</a:t>
            </a:r>
            <a:r>
              <a:rPr lang="zh-CN" altLang="zh-CN" sz="2000"/>
              <a:t>(FS)Shell</a:t>
            </a:r>
            <a:r>
              <a:rPr lang="zh-CN" sz="2000"/>
              <a:t>命令应使用 </a:t>
            </a:r>
            <a:r>
              <a:rPr lang="zh-CN" altLang="zh-CN" sz="2000"/>
              <a:t>bin/hadoop fs </a:t>
            </a:r>
            <a:r>
              <a:rPr lang="zh-CN" sz="2000"/>
              <a:t>的形式。</a:t>
            </a:r>
            <a:endParaRPr lang="zh-CN" sz="2000"/>
          </a:p>
          <a:p>
            <a:r>
              <a:rPr lang="zh-CN" sz="2000"/>
              <a:t>所有的</a:t>
            </a:r>
            <a:r>
              <a:rPr lang="zh-CN" altLang="zh-CN" sz="2000"/>
              <a:t>FS shell</a:t>
            </a:r>
            <a:r>
              <a:rPr lang="zh-CN" sz="2000"/>
              <a:t>命令使用</a:t>
            </a:r>
            <a:r>
              <a:rPr lang="zh-CN" altLang="zh-CN" sz="2000"/>
              <a:t>URI</a:t>
            </a:r>
            <a:r>
              <a:rPr lang="zh-CN" sz="2000"/>
              <a:t>路径作为参数。</a:t>
            </a:r>
            <a:endParaRPr lang="zh-CN" sz="2000"/>
          </a:p>
          <a:p>
            <a:pPr>
              <a:buFont typeface="Wingdings" panose="05000000000000000000" pitchFamily="2" charset="2"/>
              <a:buNone/>
            </a:pPr>
            <a:r>
              <a:rPr lang="zh-CN" sz="2000"/>
              <a:t>　</a:t>
            </a:r>
            <a:r>
              <a:rPr lang="zh-CN" altLang="zh-CN" sz="2000"/>
              <a:t>URI</a:t>
            </a:r>
            <a:r>
              <a:rPr lang="zh-CN" sz="2000"/>
              <a:t>格式是</a:t>
            </a:r>
            <a:r>
              <a:rPr lang="zh-CN" altLang="zh-CN" sz="2000"/>
              <a:t>scheme://authority/path</a:t>
            </a:r>
            <a:r>
              <a:rPr lang="zh-CN" sz="2000"/>
              <a:t>。</a:t>
            </a:r>
            <a:r>
              <a:rPr lang="zh-CN" altLang="zh-CN" sz="2000"/>
              <a:t>HDFS</a:t>
            </a:r>
            <a:r>
              <a:rPr lang="zh-CN" sz="2000"/>
              <a:t>的</a:t>
            </a:r>
            <a:r>
              <a:rPr lang="zh-CN" altLang="zh-CN" sz="2000"/>
              <a:t>scheme</a:t>
            </a:r>
            <a:r>
              <a:rPr lang="zh-CN" sz="2000"/>
              <a:t>是</a:t>
            </a:r>
            <a:r>
              <a:rPr lang="zh-CN" altLang="zh-CN" sz="2000"/>
              <a:t>hdfs</a:t>
            </a:r>
            <a:r>
              <a:rPr lang="zh-CN" sz="2000"/>
              <a:t>，对本地文件系统，</a:t>
            </a:r>
            <a:r>
              <a:rPr lang="zh-CN" altLang="zh-CN" sz="2000"/>
              <a:t>scheme</a:t>
            </a:r>
            <a:r>
              <a:rPr lang="zh-CN" sz="2000"/>
              <a:t>是</a:t>
            </a:r>
            <a:r>
              <a:rPr lang="zh-CN" altLang="zh-CN" sz="2000"/>
              <a:t>file</a:t>
            </a:r>
            <a:r>
              <a:rPr lang="zh-CN" sz="2000"/>
              <a:t>。其中</a:t>
            </a:r>
            <a:r>
              <a:rPr lang="zh-CN" altLang="zh-CN" sz="2000"/>
              <a:t>scheme</a:t>
            </a:r>
            <a:r>
              <a:rPr lang="zh-CN" sz="2000"/>
              <a:t>和</a:t>
            </a:r>
            <a:r>
              <a:rPr lang="zh-CN" altLang="zh-CN" sz="2000"/>
              <a:t>authority</a:t>
            </a:r>
            <a:r>
              <a:rPr lang="zh-CN" sz="2000"/>
              <a:t>参数都是可选的，如果未加指定，就会使用配置中指定的默认</a:t>
            </a:r>
            <a:r>
              <a:rPr lang="zh-CN" altLang="zh-CN" sz="2000"/>
              <a:t>scheme</a:t>
            </a:r>
            <a:r>
              <a:rPr lang="zh-CN" sz="2000"/>
              <a:t>。</a:t>
            </a:r>
            <a:endParaRPr lang="zh-CN" sz="2000"/>
          </a:p>
          <a:p>
            <a:pPr>
              <a:buFont typeface="Wingdings" panose="05000000000000000000" pitchFamily="2" charset="2"/>
              <a:buNone/>
            </a:pPr>
            <a:r>
              <a:rPr lang="zh-CN" sz="2000"/>
              <a:t>　例如：</a:t>
            </a:r>
            <a:r>
              <a:rPr lang="zh-CN" altLang="zh-CN" sz="2000"/>
              <a:t>/parent/child</a:t>
            </a:r>
            <a:r>
              <a:rPr lang="zh-CN" sz="2000"/>
              <a:t>可以表示成</a:t>
            </a:r>
            <a:r>
              <a:rPr lang="zh-CN" altLang="zh-CN" sz="2000"/>
              <a:t>hdfs://namenode:namenodePort/parent/child</a:t>
            </a:r>
            <a:r>
              <a:rPr lang="zh-CN" sz="2000"/>
              <a:t>，或者更简单的</a:t>
            </a:r>
            <a:r>
              <a:rPr lang="zh-CN" altLang="zh-CN" sz="2000"/>
              <a:t>/parent/child</a:t>
            </a:r>
            <a:r>
              <a:rPr lang="zh-CN" sz="2000"/>
              <a:t>（假设配置文件是</a:t>
            </a:r>
            <a:r>
              <a:rPr lang="zh-CN" altLang="zh-CN" sz="2000"/>
              <a:t>namenode:namenodePort</a:t>
            </a:r>
            <a:r>
              <a:rPr lang="zh-CN" sz="2000"/>
              <a:t>）</a:t>
            </a:r>
            <a:endParaRPr lang="zh-CN" sz="2000"/>
          </a:p>
          <a:p>
            <a:r>
              <a:rPr lang="zh-CN" sz="2000"/>
              <a:t>大多数</a:t>
            </a:r>
            <a:r>
              <a:rPr lang="zh-CN" altLang="zh-CN" sz="2000"/>
              <a:t>FS Shell</a:t>
            </a:r>
            <a:r>
              <a:rPr lang="zh-CN" sz="2000"/>
              <a:t>命令的行为和对应的</a:t>
            </a:r>
            <a:r>
              <a:rPr lang="zh-CN" altLang="zh-CN" sz="2000"/>
              <a:t>Unix Shell</a:t>
            </a:r>
            <a:r>
              <a:rPr lang="zh-CN" sz="2000"/>
              <a:t>命令类似。</a:t>
            </a:r>
            <a:endParaRPr lang="zh-CN" sz="2000"/>
          </a:p>
          <a:p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611560" y="692696"/>
            <a:ext cx="8229600" cy="693737"/>
          </a:xfrm>
        </p:spPr>
        <p:txBody>
          <a:bodyPr anchor="ctr"/>
          <a:lstStyle/>
          <a:p>
            <a:r>
              <a:rPr lang="zh-CN" altLang="zh-CN" sz="3600" dirty="0"/>
              <a:t>HDFS fs</a:t>
            </a:r>
            <a:r>
              <a:rPr lang="zh-CN" sz="3600" dirty="0"/>
              <a:t>命令</a:t>
            </a:r>
            <a:endParaRPr lang="zh-CN" sz="3600" dirty="0"/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zh-CN" sz="1800" dirty="0"/>
              <a:t>-help [cmd]	//</a:t>
            </a:r>
            <a:r>
              <a:rPr lang="zh-CN" sz="1800" dirty="0"/>
              <a:t>显示命令的帮助信息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-ls(r) &lt;path&gt;	//</a:t>
            </a:r>
            <a:r>
              <a:rPr lang="zh-CN" sz="1800" dirty="0"/>
              <a:t>显示当前目录下所有文件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-du(s) &lt;path&gt;	//</a:t>
            </a:r>
            <a:r>
              <a:rPr lang="zh-CN" sz="1800" dirty="0"/>
              <a:t>显示目录中所有文件大小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-count[-q] &lt;path&gt;	//</a:t>
            </a:r>
            <a:r>
              <a:rPr lang="zh-CN" sz="1800" dirty="0"/>
              <a:t>显示目录中文件数量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-mv &lt;src&gt; &lt;dst&gt;	//</a:t>
            </a:r>
            <a:r>
              <a:rPr lang="zh-CN" sz="1800" dirty="0"/>
              <a:t>移动多个文件到目标目录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-cp &lt;src&gt; &lt;dst&gt;	//</a:t>
            </a:r>
            <a:r>
              <a:rPr lang="zh-CN" sz="1800" dirty="0"/>
              <a:t>复制多个文件到目标目录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-rm(r)		//</a:t>
            </a:r>
            <a:r>
              <a:rPr lang="zh-CN" sz="1800" dirty="0"/>
              <a:t>删除文件</a:t>
            </a:r>
            <a:r>
              <a:rPr lang="zh-CN" altLang="zh-CN" sz="1800" dirty="0"/>
              <a:t>(</a:t>
            </a:r>
            <a:r>
              <a:rPr lang="zh-CN" sz="1800" dirty="0"/>
              <a:t>夹</a:t>
            </a:r>
            <a:r>
              <a:rPr lang="zh-CN" altLang="zh-CN" sz="1800" dirty="0"/>
              <a:t>)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-put &lt;localsrc&gt; &lt;dst&gt;	//</a:t>
            </a:r>
            <a:r>
              <a:rPr lang="zh-CN" sz="1800" dirty="0"/>
              <a:t>本地文件复制到</a:t>
            </a:r>
            <a:r>
              <a:rPr lang="zh-CN" altLang="zh-CN" sz="1800" dirty="0"/>
              <a:t>hdfs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-copyFromLocal	//</a:t>
            </a:r>
            <a:r>
              <a:rPr lang="zh-CN" sz="1800" dirty="0"/>
              <a:t>同</a:t>
            </a:r>
            <a:r>
              <a:rPr lang="zh-CN" altLang="zh-CN" sz="1800" dirty="0"/>
              <a:t>put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-moveFromLocal	//</a:t>
            </a:r>
            <a:r>
              <a:rPr lang="zh-CN" sz="1800" dirty="0"/>
              <a:t>从本地文件移动到</a:t>
            </a:r>
            <a:r>
              <a:rPr lang="zh-CN" altLang="zh-CN" sz="1800" dirty="0"/>
              <a:t>hdfs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-get [-ignoreCrc] &lt;src&gt; &lt;localdst&gt;	//</a:t>
            </a:r>
            <a:r>
              <a:rPr lang="zh-CN" sz="1800" dirty="0"/>
              <a:t>复制文件到本地，可以忽略</a:t>
            </a:r>
            <a:r>
              <a:rPr lang="zh-CN" altLang="zh-CN" sz="1800" dirty="0"/>
              <a:t>crc</a:t>
            </a:r>
            <a:r>
              <a:rPr lang="zh-CN" sz="1800" dirty="0"/>
              <a:t>校验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-getmerge &lt;src&gt; &lt;localdst&gt;		//</a:t>
            </a:r>
            <a:r>
              <a:rPr lang="zh-CN" sz="1800" dirty="0"/>
              <a:t>将源目录中的所有文件排序合并到一个文件中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-cat &lt;src&gt;	//</a:t>
            </a:r>
            <a:r>
              <a:rPr lang="zh-CN" sz="1800" dirty="0"/>
              <a:t>在终端显示文件内容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-text &lt;src&gt;	//</a:t>
            </a:r>
            <a:r>
              <a:rPr lang="zh-CN" sz="1800" dirty="0"/>
              <a:t>在终端显示文件内容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-copyToLocal [-ignoreCrc] &lt;src&gt; &lt;localdst&gt;	//</a:t>
            </a:r>
            <a:r>
              <a:rPr lang="zh-CN" sz="1800" dirty="0"/>
              <a:t>复制到本地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-moveToLocal &lt;src&gt; &lt;localdst&gt;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-mkdir &lt;path&gt;	//</a:t>
            </a:r>
            <a:r>
              <a:rPr lang="zh-CN" sz="1800" dirty="0"/>
              <a:t>创建文件夹</a:t>
            </a:r>
            <a:endParaRPr lang="zh-CN" sz="1800" dirty="0"/>
          </a:p>
          <a:p>
            <a:pPr>
              <a:lnSpc>
                <a:spcPct val="80000"/>
              </a:lnSpc>
            </a:pPr>
            <a:r>
              <a:rPr lang="zh-CN" altLang="zh-CN" sz="1800" dirty="0"/>
              <a:t>-touchz &lt;path&gt;	//</a:t>
            </a:r>
            <a:r>
              <a:rPr lang="zh-CN" sz="1800" dirty="0"/>
              <a:t>创建一个空文件</a:t>
            </a:r>
            <a:endParaRPr 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HDFS</a:t>
            </a:r>
            <a:r>
              <a:rPr lang="zh-CN"/>
              <a:t>的</a:t>
            </a:r>
            <a:r>
              <a:rPr lang="zh-CN" altLang="zh-CN"/>
              <a:t>Shell</a:t>
            </a:r>
            <a:r>
              <a:rPr lang="zh-CN"/>
              <a:t>命令练习</a:t>
            </a:r>
            <a:endParaRPr 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7700"/>
            <a:ext cx="8797925" cy="461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200"/>
              <a:t>#hadoop fs -ls /  </a:t>
            </a:r>
            <a:r>
              <a:rPr lang="zh-CN" sz="2200"/>
              <a:t>查看</a:t>
            </a:r>
            <a:r>
              <a:rPr lang="zh-CN" altLang="zh-CN" sz="2200"/>
              <a:t>HDFS</a:t>
            </a:r>
            <a:r>
              <a:rPr lang="zh-CN" sz="2200"/>
              <a:t>根目录</a:t>
            </a:r>
            <a:endParaRPr lang="zh-CN" sz="2200"/>
          </a:p>
          <a:p>
            <a:pPr>
              <a:lnSpc>
                <a:spcPct val="80000"/>
              </a:lnSpc>
            </a:pPr>
            <a:r>
              <a:rPr lang="zh-CN" altLang="zh-CN" sz="2200"/>
              <a:t>#hadoop fs -mkdir /test </a:t>
            </a:r>
            <a:r>
              <a:rPr lang="zh-CN" sz="2200"/>
              <a:t>在根目录创建一个目录</a:t>
            </a:r>
            <a:r>
              <a:rPr lang="zh-CN" altLang="zh-CN" sz="2200"/>
              <a:t>test</a:t>
            </a:r>
            <a:endParaRPr lang="zh-CN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200"/>
              <a:t>    #hadoop fs -mkdir /test1 </a:t>
            </a:r>
            <a:r>
              <a:rPr lang="zh-CN" sz="2200"/>
              <a:t>在根目录创建一个目录</a:t>
            </a:r>
            <a:r>
              <a:rPr lang="zh-CN" altLang="zh-CN" sz="2200"/>
              <a:t>test1</a:t>
            </a:r>
            <a:endParaRPr lang="zh-CN" altLang="zh-CN" sz="2200"/>
          </a:p>
          <a:p>
            <a:pPr>
              <a:lnSpc>
                <a:spcPct val="80000"/>
              </a:lnSpc>
            </a:pPr>
            <a:r>
              <a:rPr lang="zh-CN" altLang="zh-CN" sz="2200"/>
              <a:t>#echo -e 'hadoop second lesson' &gt;test.txt</a:t>
            </a:r>
            <a:endParaRPr lang="zh-CN" altLang="zh-CN" sz="2200"/>
          </a:p>
          <a:p>
            <a:pPr>
              <a:lnSpc>
                <a:spcPct val="80000"/>
              </a:lnSpc>
            </a:pPr>
            <a:r>
              <a:rPr lang="zh-CN" altLang="zh-CN" sz="2200"/>
              <a:t>#hadoop fs -put ./test.txt /test</a:t>
            </a:r>
            <a:r>
              <a:rPr lang="zh-CN" sz="2200"/>
              <a:t>　</a:t>
            </a:r>
            <a:endParaRPr lang="zh-CN" sz="2200"/>
          </a:p>
          <a:p>
            <a:pPr>
              <a:lnSpc>
                <a:spcPct val="80000"/>
              </a:lnSpc>
            </a:pPr>
            <a:r>
              <a:rPr lang="zh-CN" sz="2200"/>
              <a:t>或</a:t>
            </a:r>
            <a:r>
              <a:rPr lang="zh-CN" altLang="zh-CN" sz="2200"/>
              <a:t>#hadoop fs -copyFromLocal ./test.txt /test</a:t>
            </a:r>
            <a:endParaRPr lang="zh-CN" altLang="zh-CN" sz="2200"/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200">
                <a:sym typeface="Arial" panose="020B0604020202020204" pitchFamily="34" charset="0"/>
              </a:rPr>
              <a:t>#cd ..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zh-CN" sz="2200">
                <a:sym typeface="Arial" panose="020B0604020202020204" pitchFamily="34" charset="0"/>
              </a:rPr>
              <a:t>    #hadoop fs -get /test/test.txt .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zh-CN" sz="2200">
                <a:sym typeface="Arial" panose="020B0604020202020204" pitchFamily="34" charset="0"/>
              </a:rPr>
              <a:t>   </a:t>
            </a:r>
            <a:r>
              <a:rPr lang="zh-CN" sz="2200">
                <a:sym typeface="Arial" panose="020B0604020202020204" pitchFamily="34" charset="0"/>
              </a:rPr>
              <a:t>或</a:t>
            </a:r>
            <a:r>
              <a:rPr lang="zh-CN" altLang="zh-CN" sz="2200">
                <a:sym typeface="Arial" panose="020B0604020202020204" pitchFamily="34" charset="0"/>
              </a:rPr>
              <a:t>#hadoop fs -getToLocal /test/test.txt .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200">
                <a:sym typeface="Arial" panose="020B0604020202020204" pitchFamily="34" charset="0"/>
              </a:rPr>
              <a:t>#hadoop fs -cp /test/test.txt /test1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200">
                <a:sym typeface="Arial" panose="020B0604020202020204" pitchFamily="34" charset="0"/>
              </a:rPr>
              <a:t>#hadoop fs -rm /test1/test.txt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200">
                <a:sym typeface="Arial" panose="020B0604020202020204" pitchFamily="34" charset="0"/>
              </a:rPr>
              <a:t>#hadoop fs -mv /test/test.txt /test1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r>
              <a:rPr lang="zh-CN" altLang="zh-CN" sz="2200">
                <a:sym typeface="Arial" panose="020B0604020202020204" pitchFamily="34" charset="0"/>
              </a:rPr>
              <a:t>#hadoop fs -rmr /test1   </a:t>
            </a:r>
            <a:endParaRPr lang="zh-CN" altLang="zh-CN" sz="220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别名设置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en-US" altLang="zh-CN" dirty="0" err="1"/>
              <a:t>bashrc</a:t>
            </a:r>
            <a:r>
              <a:rPr lang="zh-CN" altLang="en-US" dirty="0"/>
              <a:t>文件：</a:t>
            </a:r>
            <a:r>
              <a:rPr lang="en-US" altLang="zh-CN" dirty="0" err="1"/>
              <a:t>gedit</a:t>
            </a:r>
            <a:r>
              <a:rPr lang="en-US" altLang="zh-CN" dirty="0"/>
              <a:t>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尾端加入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 smtClean="0"/>
              <a:t>hf</a:t>
            </a:r>
            <a:r>
              <a:rPr lang="en-US" altLang="zh-CN" dirty="0" smtClean="0"/>
              <a:t>=</a:t>
            </a:r>
            <a:r>
              <a:rPr lang="en-US" altLang="zh-CN" dirty="0"/>
              <a:t>'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 smtClean="0"/>
              <a:t>fs'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/>
              <a:t>hls</a:t>
            </a:r>
            <a:r>
              <a:rPr lang="en-US" altLang="zh-CN" dirty="0"/>
              <a:t>='</a:t>
            </a:r>
            <a:r>
              <a:rPr lang="en-US" altLang="zh-CN" dirty="0" err="1"/>
              <a:t>hadoop</a:t>
            </a:r>
            <a:r>
              <a:rPr lang="en-US" altLang="zh-CN" dirty="0"/>
              <a:t> fs -</a:t>
            </a:r>
            <a:r>
              <a:rPr lang="en-US" altLang="zh-CN" dirty="0" err="1"/>
              <a:t>ls'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 smtClean="0"/>
              <a:t>hput</a:t>
            </a:r>
            <a:r>
              <a:rPr lang="en-US" altLang="zh-CN" dirty="0" smtClean="0"/>
              <a:t>=</a:t>
            </a:r>
            <a:r>
              <a:rPr lang="en-US" altLang="zh-CN" dirty="0"/>
              <a:t>'</a:t>
            </a:r>
            <a:r>
              <a:rPr lang="en-US" altLang="zh-CN" dirty="0" err="1"/>
              <a:t>hadoop</a:t>
            </a:r>
            <a:r>
              <a:rPr lang="en-US" altLang="zh-CN" dirty="0"/>
              <a:t> fs </a:t>
            </a:r>
            <a:r>
              <a:rPr lang="en-US" altLang="zh-CN" dirty="0" smtClean="0"/>
              <a:t>-</a:t>
            </a:r>
            <a:r>
              <a:rPr lang="en-US" altLang="zh-CN" dirty="0"/>
              <a:t>put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/>
              <a:t>hmfl</a:t>
            </a:r>
            <a:r>
              <a:rPr lang="en-US" altLang="zh-CN" dirty="0"/>
              <a:t>='</a:t>
            </a:r>
            <a:r>
              <a:rPr lang="en-US" altLang="zh-CN" dirty="0" err="1"/>
              <a:t>hadoop</a:t>
            </a:r>
            <a:r>
              <a:rPr lang="en-US" altLang="zh-CN" dirty="0"/>
              <a:t> fs -</a:t>
            </a:r>
            <a:r>
              <a:rPr lang="en-US" altLang="zh-CN" dirty="0" err="1"/>
              <a:t>moveFromLocal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/>
              <a:t>hrm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fs 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alias </a:t>
            </a:r>
            <a:r>
              <a:rPr lang="en-US" altLang="zh-CN" dirty="0" err="1"/>
              <a:t>hrmr</a:t>
            </a:r>
            <a:r>
              <a:rPr lang="en-US" altLang="zh-CN" dirty="0"/>
              <a:t>='</a:t>
            </a:r>
            <a:r>
              <a:rPr lang="en-US" altLang="zh-CN" dirty="0" err="1"/>
              <a:t>hadoop</a:t>
            </a:r>
            <a:r>
              <a:rPr lang="en-US" altLang="zh-CN" dirty="0"/>
              <a:t> fs -</a:t>
            </a:r>
            <a:r>
              <a:rPr lang="en-US" altLang="zh-CN" dirty="0" err="1" smtClean="0"/>
              <a:t>rmr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alias </a:t>
            </a:r>
            <a:r>
              <a:rPr lang="en-US" altLang="zh-CN" dirty="0" err="1" smtClean="0"/>
              <a:t>hmk</a:t>
            </a:r>
            <a:r>
              <a:rPr lang="en-US" altLang="zh-CN" dirty="0" smtClean="0"/>
              <a:t>=</a:t>
            </a:r>
            <a:r>
              <a:rPr lang="en-US" altLang="zh-CN" dirty="0"/>
              <a:t>'</a:t>
            </a:r>
            <a:r>
              <a:rPr lang="en-US" altLang="zh-CN" dirty="0" err="1"/>
              <a:t>hadoop</a:t>
            </a:r>
            <a:r>
              <a:rPr lang="en-US" altLang="zh-CN" dirty="0"/>
              <a:t> fs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保存退出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source 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立刻应用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8259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演示</Application>
  <PresentationFormat>全屏显示(4:3)</PresentationFormat>
  <Paragraphs>74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第三部分 分布式文件系统HDFS：2-HDFS Shell操作</vt:lpstr>
      <vt:lpstr>HDFS的Shell</vt:lpstr>
      <vt:lpstr>HDFS fs命令</vt:lpstr>
      <vt:lpstr>HDFS的Shell命令练习</vt:lpstr>
      <vt:lpstr>别名设置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122</cp:revision>
  <dcterms:created xsi:type="dcterms:W3CDTF">2009-09-29T02:37:00Z</dcterms:created>
  <dcterms:modified xsi:type="dcterms:W3CDTF">2021-10-31T01:26:36Z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