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64" r:id="rId5"/>
    <p:sldId id="270" r:id="rId6"/>
    <p:sldId id="269" r:id="rId7"/>
    <p:sldId id="265" r:id="rId8"/>
    <p:sldId id="266" r:id="rId9"/>
    <p:sldId id="272" r:id="rId10"/>
    <p:sldId id="271" r:id="rId11"/>
    <p:sldId id="273" r:id="rId12"/>
    <p:sldId id="267" r:id="rId13"/>
    <p:sldId id="268" r:id="rId14"/>
    <p:sldId id="262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91" autoAdjust="0"/>
  </p:normalViewPr>
  <p:slideViewPr>
    <p:cSldViewPr>
      <p:cViewPr>
        <p:scale>
          <a:sx n="75" d="100"/>
          <a:sy n="75" d="100"/>
        </p:scale>
        <p:origin x="-1236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39825" y="682625"/>
            <a:ext cx="4572000" cy="3429000"/>
          </a:xfrm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4340225"/>
            <a:ext cx="5486400" cy="4114800"/>
          </a:xfrm>
        </p:spPr>
        <p:txBody>
          <a:bodyPr/>
          <a:lstStyle/>
          <a:p>
            <a:r>
              <a:rPr lang="zh-CN" altLang="zh-CN" dirty="0"/>
              <a:t>2.1</a:t>
            </a:r>
            <a:r>
              <a:rPr lang="zh-CN" dirty="0"/>
              <a:t>、读文件的过程</a:t>
            </a:r>
            <a:endParaRPr lang="zh-CN" dirty="0"/>
          </a:p>
          <a:p>
            <a:endParaRPr lang="zh-CN" dirty="0"/>
          </a:p>
          <a:p>
            <a:r>
              <a:rPr lang="zh-CN" dirty="0"/>
              <a:t>客户端</a:t>
            </a:r>
            <a:r>
              <a:rPr lang="zh-CN" altLang="zh-CN" dirty="0"/>
              <a:t>(client)</a:t>
            </a:r>
            <a:r>
              <a:rPr lang="zh-CN" dirty="0"/>
              <a:t>用</a:t>
            </a:r>
            <a:r>
              <a:rPr lang="zh-CN" altLang="zh-CN" dirty="0"/>
              <a:t>FileSystem</a:t>
            </a:r>
            <a:r>
              <a:rPr lang="zh-CN" dirty="0"/>
              <a:t>的</a:t>
            </a:r>
            <a:r>
              <a:rPr lang="zh-CN" altLang="zh-CN" dirty="0"/>
              <a:t>open()</a:t>
            </a:r>
            <a:r>
              <a:rPr lang="zh-CN" dirty="0"/>
              <a:t>函数打开文件</a:t>
            </a:r>
            <a:endParaRPr lang="zh-CN" dirty="0"/>
          </a:p>
          <a:p>
            <a:r>
              <a:rPr lang="zh-CN" altLang="zh-CN" dirty="0"/>
              <a:t>DistributedFileSystem</a:t>
            </a:r>
            <a:r>
              <a:rPr lang="zh-CN" dirty="0"/>
              <a:t>用</a:t>
            </a:r>
            <a:r>
              <a:rPr lang="zh-CN" altLang="zh-CN" dirty="0"/>
              <a:t>RPC</a:t>
            </a:r>
            <a:r>
              <a:rPr lang="zh-CN" dirty="0"/>
              <a:t>调用名称节点，得到文件的数据块信息。</a:t>
            </a:r>
            <a:endParaRPr lang="zh-CN" dirty="0"/>
          </a:p>
          <a:p>
            <a:r>
              <a:rPr lang="zh-CN" dirty="0"/>
              <a:t>对于每一个数据块，名称节点返回保存数据块的数据节点的地址。</a:t>
            </a:r>
            <a:endParaRPr lang="zh-CN" dirty="0"/>
          </a:p>
          <a:p>
            <a:r>
              <a:rPr lang="zh-CN" altLang="zh-CN" dirty="0"/>
              <a:t>DistributedFileSystem</a:t>
            </a:r>
            <a:r>
              <a:rPr lang="zh-CN" dirty="0"/>
              <a:t>返回</a:t>
            </a:r>
            <a:r>
              <a:rPr lang="zh-CN" altLang="zh-CN" dirty="0"/>
              <a:t>FSDataInputStream</a:t>
            </a:r>
            <a:r>
              <a:rPr lang="zh-CN" dirty="0"/>
              <a:t>给客户端，用来读取数据。</a:t>
            </a:r>
            <a:endParaRPr lang="zh-CN" dirty="0"/>
          </a:p>
          <a:p>
            <a:r>
              <a:rPr lang="zh-CN" dirty="0"/>
              <a:t>客户端调用</a:t>
            </a:r>
            <a:r>
              <a:rPr lang="zh-CN" altLang="zh-CN" dirty="0"/>
              <a:t>stream</a:t>
            </a:r>
            <a:r>
              <a:rPr lang="zh-CN" dirty="0"/>
              <a:t>的</a:t>
            </a:r>
            <a:r>
              <a:rPr lang="zh-CN" altLang="zh-CN" dirty="0"/>
              <a:t>read()</a:t>
            </a:r>
            <a:r>
              <a:rPr lang="zh-CN" dirty="0"/>
              <a:t>函数开始读取数据。</a:t>
            </a:r>
            <a:endParaRPr lang="zh-CN" dirty="0"/>
          </a:p>
          <a:p>
            <a:r>
              <a:rPr lang="zh-CN" altLang="zh-CN" dirty="0"/>
              <a:t>DFSInputStream</a:t>
            </a:r>
            <a:r>
              <a:rPr lang="zh-CN" dirty="0"/>
              <a:t>连接保存此文件第一个数据块的最近的数据节点。</a:t>
            </a:r>
            <a:endParaRPr lang="zh-CN" dirty="0"/>
          </a:p>
          <a:p>
            <a:r>
              <a:rPr lang="zh-CN" altLang="zh-CN" dirty="0"/>
              <a:t>Data</a:t>
            </a:r>
            <a:r>
              <a:rPr lang="zh-CN" dirty="0"/>
              <a:t>从数据节点读到客户端</a:t>
            </a:r>
            <a:r>
              <a:rPr lang="zh-CN" altLang="zh-CN" dirty="0"/>
              <a:t>(client)</a:t>
            </a:r>
            <a:endParaRPr lang="zh-CN" altLang="zh-CN" dirty="0"/>
          </a:p>
          <a:p>
            <a:r>
              <a:rPr lang="zh-CN" dirty="0"/>
              <a:t>当此数据块读取完毕时，</a:t>
            </a:r>
            <a:r>
              <a:rPr lang="zh-CN" altLang="zh-CN" dirty="0"/>
              <a:t>DFSInputStream</a:t>
            </a:r>
            <a:r>
              <a:rPr lang="zh-CN" dirty="0"/>
              <a:t>关闭和此数据节点的连接，然后连接此文件下一个数据块的最近的数据节点。</a:t>
            </a:r>
            <a:endParaRPr lang="zh-CN" dirty="0"/>
          </a:p>
          <a:p>
            <a:r>
              <a:rPr lang="zh-CN" dirty="0"/>
              <a:t>当客户端读取完毕数据的时候，调用</a:t>
            </a:r>
            <a:r>
              <a:rPr lang="zh-CN" altLang="zh-CN" dirty="0"/>
              <a:t>FSDataInputStream</a:t>
            </a:r>
            <a:r>
              <a:rPr lang="zh-CN" dirty="0"/>
              <a:t>的</a:t>
            </a:r>
            <a:r>
              <a:rPr lang="zh-CN" altLang="zh-CN" dirty="0"/>
              <a:t>close</a:t>
            </a:r>
            <a:r>
              <a:rPr lang="zh-CN" dirty="0"/>
              <a:t>函数。</a:t>
            </a:r>
            <a:endParaRPr lang="zh-CN" dirty="0"/>
          </a:p>
          <a:p>
            <a:r>
              <a:rPr lang="zh-CN" dirty="0"/>
              <a:t>在读取数据的过程中，如果客户端在与数据节点通信出现错误，则尝试连接包含此数据块的下一个数据节点。</a:t>
            </a:r>
            <a:endParaRPr lang="zh-CN" dirty="0"/>
          </a:p>
          <a:p>
            <a:r>
              <a:rPr lang="zh-CN" dirty="0"/>
              <a:t>失败的数据节点将被记录，以后不再连接。</a:t>
            </a:r>
            <a:endParaRPr 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报</a:t>
            </a:r>
            <a:r>
              <a:rPr lang="zh-CN" altLang="zh-CN"/>
              <a:t>AccessControlException: Permission denied:</a:t>
            </a:r>
            <a:endParaRPr lang="zh-CN" altLang="zh-CN"/>
          </a:p>
          <a:p>
            <a:r>
              <a:rPr lang="zh-CN"/>
              <a:t>在</a:t>
            </a:r>
            <a:r>
              <a:rPr lang="zh-CN" altLang="zh-CN"/>
              <a:t>conf/hdfs-site.xml</a:t>
            </a:r>
            <a:r>
              <a:rPr lang="zh-CN"/>
              <a:t>增加</a:t>
            </a:r>
            <a:endParaRPr lang="zh-CN"/>
          </a:p>
          <a:p>
            <a:r>
              <a:rPr lang="zh-CN" altLang="zh-CN"/>
              <a:t>&lt;property&gt;</a:t>
            </a:r>
            <a:endParaRPr lang="zh-CN" altLang="zh-CN"/>
          </a:p>
          <a:p>
            <a:r>
              <a:rPr lang="zh-CN" altLang="zh-CN"/>
              <a:t>&lt;name&gt;dfs.permissions&lt;/name&gt;</a:t>
            </a:r>
            <a:endParaRPr lang="zh-CN" altLang="zh-CN"/>
          </a:p>
          <a:p>
            <a:r>
              <a:rPr lang="zh-CN" altLang="zh-CN"/>
              <a:t>&lt;value&gt;false&lt;/value&gt;</a:t>
            </a:r>
            <a:endParaRPr lang="zh-CN" altLang="zh-CN"/>
          </a:p>
          <a:p>
            <a:r>
              <a:rPr lang="zh-CN" altLang="zh-CN"/>
              <a:t>&lt;/property&gt;</a:t>
            </a:r>
            <a:endParaRPr lang="zh-CN" altLang="zh-CN"/>
          </a:p>
          <a:p>
            <a:r>
              <a:rPr lang="zh-CN"/>
              <a:t>中文字符集：</a:t>
            </a:r>
            <a:r>
              <a:rPr lang="zh-CN" altLang="zh-CN"/>
              <a:t>/etc/sysconfig/i18n</a:t>
            </a: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</p:spPr>
        <p:txBody>
          <a:bodyPr/>
          <a:lstStyle/>
          <a:p>
            <a:r>
              <a:rPr lang="zh-CN"/>
              <a:t>报</a:t>
            </a:r>
            <a:r>
              <a:rPr lang="zh-CN" altLang="zh-CN"/>
              <a:t>AccessControlException: Permission denied:</a:t>
            </a:r>
            <a:endParaRPr lang="zh-CN" altLang="zh-CN"/>
          </a:p>
          <a:p>
            <a:r>
              <a:rPr lang="zh-CN"/>
              <a:t>在</a:t>
            </a:r>
            <a:r>
              <a:rPr lang="zh-CN" altLang="zh-CN"/>
              <a:t>conf/hdfs-site.xml</a:t>
            </a:r>
            <a:r>
              <a:rPr lang="zh-CN"/>
              <a:t>增加</a:t>
            </a:r>
            <a:endParaRPr lang="zh-CN"/>
          </a:p>
          <a:p>
            <a:r>
              <a:rPr lang="zh-CN" altLang="zh-CN"/>
              <a:t>&lt;property&gt;</a:t>
            </a:r>
            <a:endParaRPr lang="zh-CN" altLang="zh-CN"/>
          </a:p>
          <a:p>
            <a:r>
              <a:rPr lang="zh-CN" altLang="zh-CN"/>
              <a:t>&lt;name&gt;dfs.permissions&lt;/name&gt;</a:t>
            </a:r>
            <a:endParaRPr lang="zh-CN" altLang="zh-CN"/>
          </a:p>
          <a:p>
            <a:r>
              <a:rPr lang="zh-CN" altLang="zh-CN"/>
              <a:t>&lt;value&gt;false&lt;/value&gt;</a:t>
            </a:r>
            <a:endParaRPr lang="zh-CN" altLang="zh-CN"/>
          </a:p>
          <a:p>
            <a:r>
              <a:rPr lang="zh-CN" altLang="zh-CN"/>
              <a:t>&lt;/property&gt;</a:t>
            </a:r>
            <a:endParaRPr lang="zh-CN" altLang="zh-CN"/>
          </a:p>
          <a:p>
            <a:r>
              <a:rPr lang="zh-CN"/>
              <a:t>中文字符集：</a:t>
            </a:r>
            <a:r>
              <a:rPr lang="zh-CN" altLang="zh-CN"/>
              <a:t>/etc/sysconfig/i18n</a:t>
            </a: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</p:spPr>
        <p:txBody>
          <a:bodyPr/>
          <a:lstStyle/>
          <a:p>
            <a:r>
              <a:rPr lang="zh-CN"/>
              <a:t>报</a:t>
            </a:r>
            <a:r>
              <a:rPr lang="zh-CN" altLang="zh-CN"/>
              <a:t>AccessControlException: Permission denied:</a:t>
            </a:r>
            <a:endParaRPr lang="zh-CN" altLang="zh-CN"/>
          </a:p>
          <a:p>
            <a:r>
              <a:rPr lang="zh-CN"/>
              <a:t>在</a:t>
            </a:r>
            <a:r>
              <a:rPr lang="zh-CN" altLang="zh-CN"/>
              <a:t>conf/hdfs-site.xml</a:t>
            </a:r>
            <a:r>
              <a:rPr lang="zh-CN"/>
              <a:t>增加</a:t>
            </a:r>
            <a:endParaRPr lang="zh-CN"/>
          </a:p>
          <a:p>
            <a:r>
              <a:rPr lang="zh-CN" altLang="zh-CN"/>
              <a:t>&lt;property&gt;</a:t>
            </a:r>
            <a:endParaRPr lang="zh-CN" altLang="zh-CN"/>
          </a:p>
          <a:p>
            <a:r>
              <a:rPr lang="zh-CN" altLang="zh-CN"/>
              <a:t>&lt;name&gt;dfs.permissions&lt;/name&gt;</a:t>
            </a:r>
            <a:endParaRPr lang="zh-CN" altLang="zh-CN"/>
          </a:p>
          <a:p>
            <a:r>
              <a:rPr lang="zh-CN" altLang="zh-CN"/>
              <a:t>&lt;value&gt;false&lt;/value&gt;</a:t>
            </a:r>
            <a:endParaRPr lang="zh-CN" altLang="zh-CN"/>
          </a:p>
          <a:p>
            <a:r>
              <a:rPr lang="zh-CN" altLang="zh-CN"/>
              <a:t>&lt;/property&gt;</a:t>
            </a:r>
            <a:endParaRPr lang="zh-CN" altLang="zh-CN"/>
          </a:p>
          <a:p>
            <a:r>
              <a:rPr lang="zh-CN"/>
              <a:t>中文字符集：</a:t>
            </a:r>
            <a:r>
              <a:rPr lang="zh-CN" altLang="zh-CN"/>
              <a:t>/etc/sysconfig/i18n</a:t>
            </a: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2"/>
              </a:buBlip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/>
              <a:t>北京传智播客教育 </a:t>
            </a:r>
            <a:r>
              <a:rPr lang="zh-CN" altLang="zh-CN"/>
              <a:t>www.itcast.cn</a:t>
            </a: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BF06-8390-4945-A181-AE1615A01A07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1520" y="2857496"/>
            <a:ext cx="8496944" cy="1470025"/>
          </a:xfrm>
        </p:spPr>
        <p:txBody>
          <a:bodyPr>
            <a:normAutofit/>
          </a:bodyPr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br>
              <a:rPr lang="en-US" altLang="zh-CN" sz="2800" dirty="0" smtClean="0"/>
            </a:br>
            <a:r>
              <a:rPr lang="zh-CN" altLang="en-US" sz="2800" dirty="0" smtClean="0"/>
              <a:t>第三部分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分布式文件系统</a:t>
            </a:r>
            <a:r>
              <a:rPr lang="en-US" altLang="zh-CN" sz="2800" dirty="0" smtClean="0"/>
              <a:t>HDFS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3-HDFS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JAVA</a:t>
            </a:r>
            <a:r>
              <a:rPr lang="zh-CN" altLang="en-US" sz="2800" dirty="0" smtClean="0"/>
              <a:t>接口</a:t>
            </a:r>
            <a:endParaRPr lang="zh-CN" altLang="en-US" sz="2800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57224" y="4214818"/>
            <a:ext cx="7715304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z="2400" dirty="0" smtClean="0"/>
              <a:t>吴晓毅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HDFS</a:t>
            </a:r>
            <a:r>
              <a:rPr lang="zh-CN" dirty="0"/>
              <a:t>的</a:t>
            </a:r>
            <a:r>
              <a:rPr lang="zh-CN" altLang="zh-CN" dirty="0"/>
              <a:t>FileSystem</a:t>
            </a:r>
            <a:r>
              <a:rPr lang="zh-CN" dirty="0"/>
              <a:t>目录</a:t>
            </a:r>
            <a:endParaRPr lang="zh-CN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0" y="980728"/>
            <a:ext cx="8229600" cy="42862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zh-CN" sz="1800" dirty="0"/>
              <a:t>	</a:t>
            </a:r>
            <a:r>
              <a:rPr lang="zh-CN" altLang="zh-CN" sz="1800" dirty="0" smtClean="0"/>
              <a:t>private </a:t>
            </a:r>
            <a:r>
              <a:rPr lang="zh-CN" altLang="zh-CN" sz="1800" dirty="0"/>
              <a:t>static void mkdir() throws Exception {</a:t>
            </a:r>
            <a:endParaRPr lang="zh-CN" altLang="zh-CN" sz="1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800" dirty="0"/>
              <a:t>		FileSystem fileSystem = getFileSystem();</a:t>
            </a:r>
            <a:endParaRPr lang="zh-CN" altLang="zh-CN" sz="1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800" dirty="0"/>
              <a:t>		fileSystem.mkdirs(new Path("hdfs:</a:t>
            </a:r>
            <a:r>
              <a:rPr lang="zh-CN" altLang="zh-CN" sz="1800" dirty="0" smtClean="0"/>
              <a:t>//</a:t>
            </a:r>
            <a:r>
              <a:rPr lang="en-US" altLang="zh-CN" sz="1800" dirty="0" smtClean="0"/>
              <a:t>hadoop0</a:t>
            </a:r>
            <a:r>
              <a:rPr lang="zh-CN" altLang="zh-CN" sz="1800" dirty="0" smtClean="0"/>
              <a:t>:</a:t>
            </a:r>
            <a:r>
              <a:rPr lang="zh-CN" altLang="zh-CN" sz="1800" dirty="0"/>
              <a:t>9000/bbb"));</a:t>
            </a:r>
            <a:endParaRPr lang="zh-CN" altLang="zh-CN" sz="1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800" dirty="0"/>
              <a:t>	}</a:t>
            </a:r>
            <a:endParaRPr lang="zh-CN" altLang="zh-CN" sz="1800" dirty="0"/>
          </a:p>
          <a:p>
            <a:pPr>
              <a:buFont typeface="Wingdings" panose="05000000000000000000" pitchFamily="2" charset="2"/>
              <a:buNone/>
            </a:pPr>
            <a:endParaRPr lang="en-US" altLang="zh-CN" sz="1800" dirty="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800" dirty="0"/>
              <a:t>	private static void rmdir() throws Exception {</a:t>
            </a:r>
            <a:endParaRPr lang="zh-CN" altLang="zh-CN" sz="1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800" dirty="0"/>
              <a:t>		FileSystem fileSystem = getFileSystem();</a:t>
            </a:r>
            <a:endParaRPr lang="zh-CN" altLang="zh-CN" sz="1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800" dirty="0"/>
              <a:t>		fileSystem.delete(new Path("hdfs:</a:t>
            </a:r>
            <a:r>
              <a:rPr lang="zh-CN" altLang="zh-CN" sz="1800" dirty="0" smtClean="0"/>
              <a:t>//</a:t>
            </a:r>
            <a:r>
              <a:rPr lang="en-US" altLang="zh-CN" sz="1800" dirty="0" smtClean="0"/>
              <a:t>hadoop0</a:t>
            </a:r>
            <a:r>
              <a:rPr lang="zh-CN" altLang="zh-CN" sz="1800" dirty="0" smtClean="0"/>
              <a:t>:</a:t>
            </a:r>
            <a:r>
              <a:rPr lang="zh-CN" altLang="zh-CN" sz="1800" dirty="0"/>
              <a:t>9000/bbb"));</a:t>
            </a:r>
            <a:endParaRPr lang="zh-CN" altLang="zh-CN" sz="1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800" dirty="0"/>
              <a:t>	}</a:t>
            </a:r>
            <a:endParaRPr lang="zh-CN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HDFS</a:t>
            </a:r>
            <a:r>
              <a:rPr lang="zh-CN"/>
              <a:t>的</a:t>
            </a:r>
            <a:r>
              <a:rPr lang="zh-CN" altLang="zh-CN"/>
              <a:t>FileSystem</a:t>
            </a:r>
            <a:r>
              <a:rPr lang="zh-CN"/>
              <a:t>遍历目录</a:t>
            </a:r>
            <a:endParaRPr 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268760"/>
            <a:ext cx="8229600" cy="42862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zh-CN" sz="1800" dirty="0"/>
              <a:t>	private static void list() throws Exception{</a:t>
            </a:r>
            <a:endParaRPr lang="zh-CN" altLang="zh-CN" sz="1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800" dirty="0"/>
              <a:t>		FileSystem fileSystem = getFileSystem();</a:t>
            </a:r>
            <a:endParaRPr lang="zh-CN" altLang="zh-CN" sz="1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800" dirty="0"/>
              <a:t>		FileStatus[] listStatus = fileSystem.listStatus(new Path("hdfs:</a:t>
            </a:r>
            <a:r>
              <a:rPr lang="zh-CN" altLang="zh-CN" sz="1800" dirty="0" smtClean="0"/>
              <a:t>//</a:t>
            </a:r>
            <a:r>
              <a:rPr lang="en-US" altLang="zh-CN" sz="1800" dirty="0" smtClean="0"/>
              <a:t>hadoop0</a:t>
            </a:r>
            <a:r>
              <a:rPr lang="zh-CN" altLang="zh-CN" sz="1800" dirty="0" smtClean="0"/>
              <a:t>:</a:t>
            </a:r>
            <a:r>
              <a:rPr lang="zh-CN" altLang="zh-CN" sz="1800" dirty="0"/>
              <a:t>9000/"));</a:t>
            </a:r>
            <a:endParaRPr lang="zh-CN" altLang="zh-CN" sz="1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800" dirty="0"/>
              <a:t>		for (FileStatus fileStatus : listStatus) {</a:t>
            </a:r>
            <a:endParaRPr lang="zh-CN" altLang="zh-CN" sz="1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800" dirty="0"/>
              <a:t>			String isDir = fileStatus.isDir()?"</a:t>
            </a:r>
            <a:r>
              <a:rPr lang="zh-CN" sz="1800" dirty="0"/>
              <a:t>目录</a:t>
            </a:r>
            <a:r>
              <a:rPr lang="zh-CN" altLang="zh-CN" sz="1800" dirty="0"/>
              <a:t>":"</a:t>
            </a:r>
            <a:r>
              <a:rPr lang="zh-CN" sz="1800" dirty="0"/>
              <a:t>文件</a:t>
            </a:r>
            <a:r>
              <a:rPr lang="zh-CN" altLang="zh-CN" sz="1800" dirty="0"/>
              <a:t>";</a:t>
            </a:r>
            <a:endParaRPr lang="zh-CN" altLang="zh-CN" sz="1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800" dirty="0"/>
              <a:t>			String name = fileStatus.getPath().toString();</a:t>
            </a:r>
            <a:endParaRPr lang="zh-CN" altLang="zh-CN" sz="1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800" dirty="0"/>
              <a:t>			System.out.println(isDir+"  "+name);</a:t>
            </a:r>
            <a:endParaRPr lang="zh-CN" altLang="zh-CN" sz="1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800" dirty="0"/>
              <a:t>		}</a:t>
            </a:r>
            <a:endParaRPr lang="zh-CN" altLang="zh-CN" sz="18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800" dirty="0"/>
              <a:t>	}</a:t>
            </a:r>
            <a:endParaRPr lang="zh-CN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88259" y="2967335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现场演示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/>
        </p:nvSpPr>
        <p:spPr bwMode="auto">
          <a:xfrm>
            <a:off x="612775" y="981075"/>
            <a:ext cx="8229600" cy="792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0" hangingPunct="0">
              <a:buFontTx/>
              <a:buNone/>
            </a:pPr>
            <a:r>
              <a:rPr lang="zh-CN" altLang="zh-CN" sz="3300" dirty="0">
                <a:solidFill>
                  <a:schemeClr val="tx2"/>
                </a:solidFill>
                <a:latin typeface="Arial Black" panose="020B0A04020102020204" pitchFamily="34" charset="0"/>
              </a:rPr>
              <a:t>HDFS</a:t>
            </a:r>
            <a:r>
              <a:rPr lang="zh-CN" sz="3300" dirty="0">
                <a:solidFill>
                  <a:schemeClr val="tx2"/>
                </a:solidFill>
                <a:latin typeface="Arial Black" panose="020B0A04020102020204" pitchFamily="34" charset="0"/>
              </a:rPr>
              <a:t>的</a:t>
            </a:r>
            <a:r>
              <a:rPr lang="zh-CN" altLang="zh-CN" sz="3300" dirty="0">
                <a:solidFill>
                  <a:schemeClr val="tx2"/>
                </a:solidFill>
                <a:latin typeface="Arial Black" panose="020B0A04020102020204" pitchFamily="34" charset="0"/>
              </a:rPr>
              <a:t>java</a:t>
            </a:r>
            <a:r>
              <a:rPr lang="zh-CN" sz="3300" dirty="0">
                <a:solidFill>
                  <a:schemeClr val="tx2"/>
                </a:solidFill>
                <a:latin typeface="Arial Black" panose="020B0A04020102020204" pitchFamily="34" charset="0"/>
              </a:rPr>
              <a:t>访问接口</a:t>
            </a:r>
            <a:r>
              <a:rPr lang="zh-CN" altLang="zh-CN" sz="2400" dirty="0">
                <a:solidFill>
                  <a:schemeClr val="tx2"/>
                </a:solidFill>
                <a:latin typeface="Arial Black" panose="020B0A04020102020204" pitchFamily="34" charset="0"/>
              </a:rPr>
              <a:t>——</a:t>
            </a:r>
            <a:r>
              <a:rPr lang="zh-CN" altLang="zh-CN" sz="2400" b="1" dirty="0">
                <a:solidFill>
                  <a:schemeClr val="tx2"/>
                </a:solidFill>
                <a:latin typeface="Arial Black" panose="020B0A04020102020204" pitchFamily="34" charset="0"/>
              </a:rPr>
              <a:t>FileSystem</a:t>
            </a:r>
            <a:endParaRPr lang="zh-CN" altLang="zh-CN" sz="2400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755650" y="1917700"/>
            <a:ext cx="7427913" cy="393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zh-CN" b="1"/>
          </a:p>
          <a:p>
            <a:pPr>
              <a:buFont typeface="Arial" panose="020B0604020202020204" pitchFamily="34" charset="0"/>
              <a:buChar char="•"/>
            </a:pPr>
            <a:r>
              <a:rPr lang="zh-CN" sz="2000" b="1"/>
              <a:t>写文件 </a:t>
            </a:r>
            <a:r>
              <a:rPr lang="zh-CN" altLang="zh-CN" sz="2000" b="1"/>
              <a:t>create</a:t>
            </a:r>
            <a:endParaRPr lang="zh-CN" altLang="zh-CN" sz="2000" b="1"/>
          </a:p>
          <a:p>
            <a:pPr>
              <a:buFont typeface="Arial" panose="020B0604020202020204" pitchFamily="34" charset="0"/>
              <a:buChar char="•"/>
            </a:pPr>
            <a:r>
              <a:rPr lang="zh-CN" sz="2000" b="1"/>
              <a:t>读取文件 </a:t>
            </a:r>
            <a:r>
              <a:rPr lang="zh-CN" altLang="zh-CN" sz="2000" b="1"/>
              <a:t>open</a:t>
            </a:r>
            <a:endParaRPr lang="zh-CN" altLang="zh-CN" sz="2000" b="1"/>
          </a:p>
          <a:p>
            <a:pPr>
              <a:buFont typeface="Arial" panose="020B0604020202020204" pitchFamily="34" charset="0"/>
              <a:buChar char="•"/>
            </a:pPr>
            <a:r>
              <a:rPr lang="zh-CN" sz="2000" b="1"/>
              <a:t>删除文件</a:t>
            </a:r>
            <a:r>
              <a:rPr lang="zh-CN" altLang="zh-CN" sz="2000" b="1"/>
              <a:t>delete</a:t>
            </a:r>
            <a:endParaRPr lang="zh-CN" altLang="zh-CN" sz="2000" b="1"/>
          </a:p>
          <a:p>
            <a:pPr>
              <a:buFont typeface="Arial" panose="020B0604020202020204" pitchFamily="34" charset="0"/>
              <a:buChar char="•"/>
            </a:pPr>
            <a:endParaRPr lang="zh-CN" altLang="zh-CN" sz="2000" b="1"/>
          </a:p>
          <a:p>
            <a:pPr>
              <a:buFont typeface="Arial" panose="020B0604020202020204" pitchFamily="34" charset="0"/>
              <a:buChar char="•"/>
            </a:pPr>
            <a:endParaRPr lang="zh-CN" altLang="zh-CN" sz="2000" b="1"/>
          </a:p>
          <a:p>
            <a:pPr>
              <a:buFont typeface="Arial" panose="020B0604020202020204" pitchFamily="34" charset="0"/>
              <a:buChar char="•"/>
            </a:pPr>
            <a:r>
              <a:rPr lang="zh-CN" sz="2000" b="1"/>
              <a:t>创建目录 </a:t>
            </a:r>
            <a:r>
              <a:rPr lang="zh-CN" altLang="zh-CN" sz="2000" b="1"/>
              <a:t>mkdirs</a:t>
            </a:r>
            <a:endParaRPr lang="zh-CN" altLang="zh-CN" sz="2000" b="1"/>
          </a:p>
          <a:p>
            <a:pPr>
              <a:buFont typeface="Arial" panose="020B0604020202020204" pitchFamily="34" charset="0"/>
              <a:buChar char="•"/>
            </a:pPr>
            <a:r>
              <a:rPr lang="zh-CN" sz="2000" b="1"/>
              <a:t>删除文件或目录 </a:t>
            </a:r>
            <a:r>
              <a:rPr lang="zh-CN" altLang="zh-CN" sz="2000" b="1"/>
              <a:t>delete</a:t>
            </a:r>
            <a:endParaRPr lang="zh-CN" altLang="zh-CN" sz="2000" b="1"/>
          </a:p>
          <a:p>
            <a:pPr>
              <a:buFont typeface="Arial" panose="020B0604020202020204" pitchFamily="34" charset="0"/>
              <a:buChar char="•"/>
            </a:pPr>
            <a:r>
              <a:rPr lang="zh-CN" sz="2000" b="1"/>
              <a:t>列出目录的内容 </a:t>
            </a:r>
            <a:r>
              <a:rPr lang="zh-CN" altLang="zh-CN" sz="2000" b="1"/>
              <a:t>listStatus</a:t>
            </a:r>
            <a:endParaRPr lang="zh-CN" altLang="zh-CN" sz="2000" b="1"/>
          </a:p>
          <a:p>
            <a:pPr>
              <a:buFont typeface="Arial" panose="020B0604020202020204" pitchFamily="34" charset="0"/>
              <a:buChar char="•"/>
            </a:pPr>
            <a:r>
              <a:rPr lang="zh-CN" sz="2000" b="1"/>
              <a:t>显示文件系统的目录和文件的元数据信息 </a:t>
            </a:r>
            <a:r>
              <a:rPr lang="zh-CN" altLang="zh-CN" sz="2000" b="1"/>
              <a:t>getFileStatus</a:t>
            </a:r>
            <a:endParaRPr lang="zh-CN" altLang="zh-CN" sz="2000" b="1"/>
          </a:p>
          <a:p>
            <a:endParaRPr lang="zh-CN" altLang="zh-CN" b="1"/>
          </a:p>
          <a:p>
            <a:endParaRPr lang="zh-CN" altLang="zh-CN" b="1"/>
          </a:p>
          <a:p>
            <a:endParaRPr lang="zh-CN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1628800"/>
            <a:ext cx="80648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HDFS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客户端调用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DistributedFileSystem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类的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open()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方法，通过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RPC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协议请求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NameNode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来确定说请求的文件所在位置，找出最近的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DataNode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节点的地址。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DistributedFileSystem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会返回一个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FSDataInputStream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输入流对象给客户端。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客户端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会在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FSDatatInputStream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上调用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read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()</a:t>
            </a: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函数或使用工具类</a:t>
            </a:r>
            <a:r>
              <a:rPr lang="zh-CN" altLang="zh-CN" dirty="0"/>
              <a:t>IOUtils </a:t>
            </a: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，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按照每个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DataNode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的距离从近到远依次读取。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读取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完每个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DataNode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后，在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FSDataInputStream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上调用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close()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函数。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如果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读取出现故障，就会读取数据块的副本，同时向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NameNode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报告这个消息。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342029" y="548680"/>
            <a:ext cx="8229600" cy="792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 eaLnBrk="0" hangingPunct="0">
              <a:buFontTx/>
              <a:buNone/>
            </a:pPr>
            <a:r>
              <a:rPr lang="zh-CN" altLang="en-US" sz="3300" b="1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数据流读取</a:t>
            </a:r>
            <a:endParaRPr lang="zh-CN" altLang="zh-CN" sz="2400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5273177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539552" y="476672"/>
            <a:ext cx="8229600" cy="792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 eaLnBrk="0" hangingPunct="0">
              <a:buFontTx/>
              <a:buNone/>
            </a:pPr>
            <a:r>
              <a:rPr lang="zh-CN" altLang="en-US" sz="3300" b="1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数据流读取</a:t>
            </a:r>
            <a:endParaRPr lang="zh-CN" altLang="zh-CN" sz="2400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HDFS</a:t>
            </a:r>
            <a:r>
              <a:rPr lang="zh-CN"/>
              <a:t>的</a:t>
            </a:r>
            <a:r>
              <a:rPr lang="zh-CN" altLang="zh-CN"/>
              <a:t>FileSystem</a:t>
            </a:r>
            <a:r>
              <a:rPr lang="zh-CN"/>
              <a:t>读取文件</a:t>
            </a:r>
            <a:endParaRPr 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57364"/>
            <a:ext cx="9144000" cy="4286280"/>
          </a:xfrm>
        </p:spPr>
        <p:txBody>
          <a:bodyPr/>
          <a:lstStyle/>
          <a:p>
            <a:pPr>
              <a:buNone/>
            </a:pPr>
            <a:r>
              <a:rPr lang="en-US" altLang="zh-CN" sz="2000" dirty="0" err="1" smtClean="0"/>
              <a:t>FileSystem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getFileSystem</a:t>
            </a:r>
            <a:r>
              <a:rPr lang="en-US" altLang="zh-CN" sz="2000" dirty="0" smtClean="0"/>
              <a:t>( ){</a:t>
            </a:r>
            <a:endParaRPr lang="en-US" altLang="zh-CN" sz="2000" dirty="0" smtClean="0"/>
          </a:p>
          <a:p>
            <a:pPr>
              <a:buNone/>
            </a:pPr>
            <a:endParaRPr lang="en-US" altLang="zh-CN" sz="2000" dirty="0" smtClean="0"/>
          </a:p>
          <a:p>
            <a:pPr lvl="1">
              <a:buNone/>
            </a:pPr>
            <a:r>
              <a:rPr lang="en-US" altLang="zh-CN" sz="2400" dirty="0" smtClean="0"/>
              <a:t>URI </a:t>
            </a:r>
            <a:r>
              <a:rPr lang="en-US" altLang="zh-CN" sz="2400" dirty="0" err="1" smtClean="0"/>
              <a:t>uri</a:t>
            </a:r>
            <a:r>
              <a:rPr lang="en-US" altLang="zh-CN" sz="2400" dirty="0" smtClean="0"/>
              <a:t>=new URI(“hdfs://192.168.111.129:9000/”);</a:t>
            </a:r>
            <a:endParaRPr lang="en-US" altLang="zh-CN" sz="2400" dirty="0" smtClean="0"/>
          </a:p>
          <a:p>
            <a:pPr lvl="1">
              <a:buNone/>
            </a:pPr>
            <a:endParaRPr lang="en-US" altLang="zh-CN" sz="2400" dirty="0" smtClean="0"/>
          </a:p>
          <a:p>
            <a:pPr lvl="1">
              <a:buNone/>
            </a:pPr>
            <a:r>
              <a:rPr lang="en-US" altLang="zh-CN" sz="2400" dirty="0" err="1" smtClean="0"/>
              <a:t>FileSystem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fileSystem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FileSystem.</a:t>
            </a:r>
            <a:r>
              <a:rPr lang="en-US" altLang="zh-CN" sz="2400" i="1" dirty="0" err="1" smtClean="0"/>
              <a:t>get</a:t>
            </a:r>
            <a:r>
              <a:rPr lang="en-US" altLang="zh-CN" sz="2400" i="1" dirty="0" smtClean="0"/>
              <a:t>(</a:t>
            </a:r>
            <a:r>
              <a:rPr lang="en-US" altLang="zh-CN" sz="2400" b="1" i="1" dirty="0" err="1" smtClean="0"/>
              <a:t>uri,</a:t>
            </a:r>
            <a:r>
              <a:rPr lang="en-US" altLang="zh-CN" sz="2400" b="1" dirty="0" err="1" smtClean="0"/>
              <a:t>new</a:t>
            </a:r>
            <a:r>
              <a:rPr lang="en-US" altLang="zh-CN" sz="2400" b="1" dirty="0" smtClean="0"/>
              <a:t> Configuration());</a:t>
            </a:r>
            <a:endParaRPr lang="en-US" altLang="zh-CN" sz="2400" b="1" dirty="0" smtClean="0"/>
          </a:p>
          <a:p>
            <a:pPr lvl="1">
              <a:buNone/>
            </a:pPr>
            <a:endParaRPr lang="en-US" altLang="zh-CN" sz="2400" b="1" dirty="0" smtClean="0"/>
          </a:p>
          <a:p>
            <a:pPr lvl="1">
              <a:buNone/>
            </a:pPr>
            <a:r>
              <a:rPr lang="en-US" altLang="zh-CN" sz="2400" b="1" dirty="0" smtClean="0"/>
              <a:t>Return </a:t>
            </a:r>
            <a:r>
              <a:rPr lang="en-US" altLang="zh-CN" sz="2400" dirty="0" err="1" smtClean="0"/>
              <a:t>fileSystem</a:t>
            </a:r>
            <a:r>
              <a:rPr lang="en-US" altLang="zh-CN" sz="2400" dirty="0" smtClean="0"/>
              <a:t> ;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000" dirty="0" smtClean="0"/>
              <a:t>}</a:t>
            </a:r>
            <a:endParaRPr lang="zh-CN" altLang="zh-CN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HDFS</a:t>
            </a:r>
            <a:r>
              <a:rPr lang="zh-CN"/>
              <a:t>的</a:t>
            </a:r>
            <a:r>
              <a:rPr lang="zh-CN" altLang="zh-CN"/>
              <a:t>FileSystem</a:t>
            </a:r>
            <a:r>
              <a:rPr lang="zh-CN"/>
              <a:t>读取文件</a:t>
            </a:r>
            <a:endParaRPr 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857364"/>
            <a:ext cx="9217024" cy="428628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zh-CN" sz="1900" dirty="0"/>
              <a:t>	private static void readFile() throws Exception {</a:t>
            </a:r>
            <a:endParaRPr lang="zh-CN" altLang="zh-CN" sz="19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900" dirty="0"/>
              <a:t>		FileSystem fileSystem = getFileSystem();</a:t>
            </a:r>
            <a:endParaRPr lang="zh-CN" altLang="zh-CN" sz="19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900" dirty="0"/>
              <a:t>		FSDataInputStream openStream = fileSystem.open(new </a:t>
            </a:r>
            <a:r>
              <a:rPr lang="en-US" altLang="zh-CN" sz="1900" dirty="0" smtClean="0"/>
              <a:t>   </a:t>
            </a:r>
            <a:r>
              <a:rPr lang="zh-CN" altLang="en-US" sz="1900" dirty="0" smtClean="0"/>
              <a:t>　　　　　　　　　　　　　　　　　     </a:t>
            </a:r>
            <a:r>
              <a:rPr lang="zh-CN" altLang="zh-CN" sz="1900" dirty="0" smtClean="0"/>
              <a:t>Path</a:t>
            </a:r>
            <a:r>
              <a:rPr lang="zh-CN" altLang="zh-CN" sz="1900" dirty="0"/>
              <a:t>("hdfs:</a:t>
            </a:r>
            <a:r>
              <a:rPr lang="zh-CN" altLang="zh-CN" sz="1900" dirty="0" smtClean="0"/>
              <a:t>//</a:t>
            </a:r>
            <a:r>
              <a:rPr lang="en-US" altLang="zh-CN" sz="1900" dirty="0" smtClean="0"/>
              <a:t>hadoop0</a:t>
            </a:r>
            <a:r>
              <a:rPr lang="zh-CN" altLang="zh-CN" sz="1900" dirty="0" smtClean="0"/>
              <a:t>:</a:t>
            </a:r>
            <a:r>
              <a:rPr lang="zh-CN" altLang="zh-CN" sz="1900" dirty="0"/>
              <a:t>9000/aaa"));</a:t>
            </a:r>
            <a:endParaRPr lang="zh-CN" altLang="zh-CN" sz="19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900" dirty="0"/>
              <a:t>		IOUtils.copyBytes(openStream, System.out, 1024, false);</a:t>
            </a:r>
            <a:endParaRPr lang="zh-CN" altLang="zh-CN" sz="19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900" dirty="0"/>
              <a:t>		IOUtils.closeStream(openStream);</a:t>
            </a:r>
            <a:endParaRPr lang="zh-CN" altLang="zh-CN" sz="19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sz="1900" dirty="0"/>
              <a:t>	}</a:t>
            </a:r>
            <a:endParaRPr lang="zh-CN" altLang="zh-CN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1196752"/>
            <a:ext cx="8784976" cy="5020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客户端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调用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DistributedFileSystem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对象的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create()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方法，通过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RPC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协议调用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NameNode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，在命名空间创建一个新文件，此时还没有关联的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DataNode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与之关联。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create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()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方法会返回一个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FSDataOutputStream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对象给客户端用来写入数据。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写入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数据前，会将文件分割成包，放入一个“数据队列”中。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NameNode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为文件包分配合适的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DateNode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存放副本，返回一个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DataNode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的管道。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根据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管道依次保存文件包在各个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DataNode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上。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各个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DataNode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保存好文件包后，会返回确认信息，确认消息保存在确认队列里，当管道中所有的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DataNode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都返回成功的的确认信息后，就会从确认队列里删除。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管道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中所有的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DataNode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都保存完成后，调用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FileSystem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对象的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close()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关闭数据流。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39752" y="476672"/>
            <a:ext cx="4686304" cy="5000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 eaLnBrk="0" hangingPunct="0">
              <a:buFontTx/>
              <a:buNone/>
            </a:pPr>
            <a:r>
              <a:rPr lang="zh-CN" altLang="en-US" sz="3300" b="1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数据流写入</a:t>
            </a:r>
            <a:endParaRPr lang="zh-CN" altLang="zh-CN" sz="2400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2015.cnblogs.com/blog/908732/201604/908732-20160407063930015-359876613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56" y="1484783"/>
            <a:ext cx="9166956" cy="528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83768" y="548680"/>
            <a:ext cx="4686304" cy="5000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ctr" eaLnBrk="0" hangingPunct="0">
              <a:buFontTx/>
              <a:buNone/>
            </a:pPr>
            <a:r>
              <a:rPr lang="zh-CN" altLang="en-US" sz="3300" b="1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数据流写入</a:t>
            </a:r>
            <a:endParaRPr lang="zh-CN" altLang="zh-CN" sz="2400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HDFS</a:t>
            </a:r>
            <a:r>
              <a:rPr lang="zh-CN" altLang="en-US" dirty="0" smtClean="0"/>
              <a:t>写文件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 smtClean="0"/>
              <a:t>private </a:t>
            </a:r>
            <a:r>
              <a:rPr lang="en-US" altLang="zh-CN" sz="1600" dirty="0"/>
              <a:t>static void </a:t>
            </a:r>
            <a:r>
              <a:rPr lang="en-US" altLang="zh-CN" sz="1600" dirty="0" err="1"/>
              <a:t>putFileToServer</a:t>
            </a:r>
            <a:r>
              <a:rPr lang="en-US" altLang="zh-CN" sz="1600" dirty="0"/>
              <a:t>() throws </a:t>
            </a:r>
            <a:r>
              <a:rPr lang="en-US" altLang="zh-CN" sz="1600" dirty="0" err="1"/>
              <a:t>URISyntaxException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IOException</a:t>
            </a:r>
            <a:r>
              <a:rPr lang="en-US" altLang="zh-CN" sz="1600" dirty="0"/>
              <a:t> {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//</a:t>
            </a:r>
            <a:r>
              <a:rPr lang="zh-CN" altLang="en-US" sz="1600" dirty="0"/>
              <a:t>连接</a:t>
            </a:r>
            <a:r>
              <a:rPr lang="en-US" altLang="zh-CN" sz="1600" dirty="0" err="1"/>
              <a:t>hadoop</a:t>
            </a:r>
            <a:endParaRPr lang="en-US" altLang="zh-CN" sz="1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	</a:t>
            </a:r>
            <a:r>
              <a:rPr lang="zh-CN" altLang="zh-CN" sz="1600" dirty="0" smtClean="0"/>
              <a:t>FileSystem </a:t>
            </a:r>
            <a:r>
              <a:rPr lang="zh-CN" altLang="zh-CN" sz="1600" dirty="0"/>
              <a:t>fileSystem = getFileSystem();</a:t>
            </a:r>
            <a:endParaRPr lang="zh-CN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//</a:t>
            </a:r>
            <a:r>
              <a:rPr lang="zh-CN" altLang="en-US" sz="1600" dirty="0"/>
              <a:t>上传文件</a:t>
            </a:r>
            <a:endParaRPr lang="zh-CN" altLang="en-US" sz="1600" dirty="0"/>
          </a:p>
          <a:p>
            <a:pPr marL="0" indent="0">
              <a:buNone/>
            </a:pPr>
            <a:r>
              <a:rPr lang="zh-CN" altLang="en-US" sz="1600" dirty="0"/>
              <a:t>	</a:t>
            </a:r>
            <a:r>
              <a:rPr lang="en-US" altLang="zh-CN" sz="1600" dirty="0" err="1" smtClean="0"/>
              <a:t>FSDataOutputStream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fsdos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fs.create</a:t>
            </a:r>
            <a:r>
              <a:rPr lang="en-US" altLang="zh-CN" sz="1600" dirty="0"/>
              <a:t>(new Path("/mytxt.txt"));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 smtClean="0"/>
              <a:t>FileInputStream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fis</a:t>
            </a:r>
            <a:r>
              <a:rPr lang="en-US" altLang="zh-CN" sz="1600" dirty="0"/>
              <a:t> = new </a:t>
            </a:r>
            <a:r>
              <a:rPr lang="en-US" altLang="zh-CN" sz="1600" dirty="0" err="1"/>
              <a:t>FileInputStream</a:t>
            </a:r>
            <a:r>
              <a:rPr lang="en-US" altLang="zh-CN" sz="1600" dirty="0"/>
              <a:t>("local/mytxt.txt");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 smtClean="0"/>
              <a:t>IOUtils.copyBytes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fis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fsdos</a:t>
            </a:r>
            <a:r>
              <a:rPr lang="en-US" altLang="zh-CN" sz="1600" dirty="0"/>
              <a:t>, 1024, true); 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RESENTER_DUMMYTAG" val="&lt;DummyForForceWrite&gt;&lt;/DummyForForceWrite&gt;"/>
</p:tagLst>
</file>

<file path=ppt/tags/tag2.xml><?xml version="1.0" encoding="utf-8"?>
<p:tagLst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2347</Words>
  <Application>WPS 演示</Application>
  <PresentationFormat>全屏显示(4:3)</PresentationFormat>
  <Paragraphs>100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黑体</vt:lpstr>
      <vt:lpstr>Arial Black</vt:lpstr>
      <vt:lpstr>Verdana</vt:lpstr>
      <vt:lpstr>微软雅黑</vt:lpstr>
      <vt:lpstr>Arial Unicode MS</vt:lpstr>
      <vt:lpstr>Calibri</vt:lpstr>
      <vt:lpstr>Office 主题</vt:lpstr>
      <vt:lpstr> 第三部分 分布式文件系统HDFS：3-HDFS JAVA接口</vt:lpstr>
      <vt:lpstr>PowerPoint 演示文稿</vt:lpstr>
      <vt:lpstr>PowerPoint 演示文稿</vt:lpstr>
      <vt:lpstr>PowerPoint 演示文稿</vt:lpstr>
      <vt:lpstr>HDFS的FileSystem读取文件</vt:lpstr>
      <vt:lpstr>HDFS的FileSystem读取文件</vt:lpstr>
      <vt:lpstr>数据流写入</vt:lpstr>
      <vt:lpstr>数据流写入</vt:lpstr>
      <vt:lpstr>HDFS写文件</vt:lpstr>
      <vt:lpstr>HDFS的FileSystem目录</vt:lpstr>
      <vt:lpstr>HDFS的FileSystem遍历目录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Wxyst</cp:lastModifiedBy>
  <cp:revision>123</cp:revision>
  <dcterms:created xsi:type="dcterms:W3CDTF">2009-09-29T02:37:00Z</dcterms:created>
  <dcterms:modified xsi:type="dcterms:W3CDTF">2021-10-31T01:26:46Z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