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683" autoAdjust="0"/>
  </p:normalViewPr>
  <p:slideViewPr>
    <p:cSldViewPr>
      <p:cViewPr>
        <p:scale>
          <a:sx n="60" d="100"/>
          <a:sy n="60" d="100"/>
        </p:scale>
        <p:origin x="-979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2"/>
              </a:buBlip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85720" y="1643050"/>
            <a:ext cx="8496944" cy="1470025"/>
          </a:xfrm>
        </p:spPr>
        <p:txBody>
          <a:bodyPr>
            <a:normAutofit/>
          </a:bodyPr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br>
              <a:rPr lang="en-US" altLang="zh-CN" sz="2800" dirty="0" smtClean="0"/>
            </a:br>
            <a:r>
              <a:rPr lang="zh-CN" altLang="en-US" sz="2800" dirty="0" smtClean="0"/>
              <a:t>第四部分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分布式计算模型</a:t>
            </a:r>
            <a:r>
              <a:rPr lang="en-US" altLang="zh-CN" sz="2800" dirty="0" err="1" smtClean="0"/>
              <a:t>MapReduce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2-WorldCount</a:t>
            </a:r>
            <a:r>
              <a:rPr lang="zh-CN" altLang="en-US" sz="2800" dirty="0" smtClean="0"/>
              <a:t>详解</a:t>
            </a:r>
            <a:endParaRPr lang="zh-CN" altLang="en-US" sz="2800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39444" y="3194373"/>
            <a:ext cx="7715304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z="2400" dirty="0" smtClean="0"/>
              <a:t>吴晓毅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任务概述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43608" y="1196752"/>
            <a:ext cx="6840760" cy="547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任务概述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8604448" cy="6883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40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Mapper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" y="764704"/>
            <a:ext cx="9148857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Reducer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980728"/>
            <a:ext cx="9191188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908720"/>
            <a:ext cx="9098003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88260" y="2967335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现场演示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RESENTER_DUMMYTAG" val="&lt;DummyForForceWrite&gt;&lt;/DummyForForceWrite&gt;"/>
</p:tagLst>
</file>

<file path=ppt/tags/tag2.xml><?xml version="1.0" encoding="utf-8"?>
<p:tagLst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WPS 演示</Application>
  <PresentationFormat>全屏显示(4:3)</PresentationFormat>
  <Paragraphs>16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Office 主题</vt:lpstr>
      <vt:lpstr> 第四部分 分布式计算模型MapReduce：2-WorldCount详解</vt:lpstr>
      <vt:lpstr>任务概述</vt:lpstr>
      <vt:lpstr>任务概述</vt:lpstr>
      <vt:lpstr>PowerPoint 演示文稿</vt:lpstr>
      <vt:lpstr>Mapper实现</vt:lpstr>
      <vt:lpstr>Reducer实现</vt:lpstr>
      <vt:lpstr>测试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Wxyst</cp:lastModifiedBy>
  <cp:revision>104</cp:revision>
  <dcterms:created xsi:type="dcterms:W3CDTF">2009-09-29T02:37:00Z</dcterms:created>
  <dcterms:modified xsi:type="dcterms:W3CDTF">2021-10-31T01:27:42Z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