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3" autoAdjust="0"/>
  </p:normalViewPr>
  <p:slideViewPr>
    <p:cSldViewPr>
      <p:cViewPr varScale="1">
        <p:scale>
          <a:sx n="75" d="100"/>
          <a:sy n="75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5DFB-9744-4609-9E68-51C9EF1DA3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503" y="2642541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第四部分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分布式计算模型</a:t>
            </a: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5-</a:t>
            </a:r>
            <a:r>
              <a:rPr lang="zh-CN" altLang="en-US" sz="2800" dirty="0" smtClean="0"/>
              <a:t>自定义分区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49" y="411194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blueband.t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016625"/>
            <a:ext cx="812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>
          <a:xfrm>
            <a:off x="323850" y="188641"/>
            <a:ext cx="8382000" cy="93610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Mapreduce</a:t>
            </a:r>
            <a:r>
              <a:rPr lang="zh-CN" altLang="en-US" sz="3200" dirty="0"/>
              <a:t>原理</a:t>
            </a:r>
            <a:endParaRPr lang="zh-CN" altLang="en-US" sz="3200" dirty="0"/>
          </a:p>
        </p:txBody>
      </p:sp>
      <p:sp>
        <p:nvSpPr>
          <p:cNvPr id="8196" name="文本占位符 2"/>
          <p:cNvSpPr>
            <a:spLocks noGrp="1" noChangeArrowheads="1"/>
          </p:cNvSpPr>
          <p:nvPr>
            <p:ph sz="quarter" idx="1"/>
          </p:nvPr>
        </p:nvSpPr>
        <p:spPr>
          <a:xfrm>
            <a:off x="360363" y="2071688"/>
            <a:ext cx="8382000" cy="4000500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/>
          </a:p>
          <a:p>
            <a:pPr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908721"/>
            <a:ext cx="8928100" cy="561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案例：实现如下矩形按面积升序排列</a:t>
            </a:r>
            <a:br>
              <a:rPr lang="en-US" altLang="zh-CN" sz="3200" b="1" dirty="0" smtClean="0"/>
            </a:br>
            <a:br>
              <a:rPr lang="en-US" altLang="zh-CN" sz="3200" b="1" dirty="0" smtClean="0"/>
            </a:br>
            <a:r>
              <a:rPr lang="zh-CN" altLang="en-US" sz="2200" b="1" dirty="0" smtClean="0"/>
              <a:t>要求：将长方形和正方形分区统计，并存入两个不同的结果文件</a:t>
            </a:r>
            <a:endParaRPr lang="zh-CN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276872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宽</a:t>
            </a:r>
            <a:endParaRPr lang="en-US" altLang="zh-CN" dirty="0" smtClean="0"/>
          </a:p>
          <a:p>
            <a:pPr marL="342900" indent="-342900">
              <a:buAutoNum type="arabicPlain" startAt="9"/>
            </a:pPr>
            <a:r>
              <a:rPr lang="en-US" altLang="zh-CN" dirty="0" smtClean="0"/>
              <a:t>9</a:t>
            </a:r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5</a:t>
            </a:r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8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	1</a:t>
            </a:r>
            <a:endParaRPr lang="zh-CN" altLang="en-US" dirty="0"/>
          </a:p>
        </p:txBody>
      </p:sp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539552" y="3861048"/>
            <a:ext cx="8604448" cy="2059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artitioner 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My</a:t>
            </a:r>
            <a:r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Partitioner的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基类，如果需要定制partitioner也需要继承该类。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   HashPartitioner是mapreduce的默认partitioner。计算方法是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which reducer=(key.hashCode() &amp; Integer.MAX_VALUE) % numReduceTasks，得到当前的目的reducer。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8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全屏显示(4:3)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 第四部分 分布式计算模型MapReduce：5-自定义分区</vt:lpstr>
      <vt:lpstr>Mapreduce原理</vt:lpstr>
      <vt:lpstr>	案例：实现如下矩形按面积升序排列  要求：将长方形和正方形分区统计，并存入两个不同的结果文件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105</cp:revision>
  <dcterms:created xsi:type="dcterms:W3CDTF">2009-09-29T02:37:00Z</dcterms:created>
  <dcterms:modified xsi:type="dcterms:W3CDTF">2021-10-31T01:28:42Z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