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8683" autoAdjust="0"/>
  </p:normalViewPr>
  <p:slideViewPr>
    <p:cSldViewPr>
      <p:cViewPr>
        <p:scale>
          <a:sx n="60" d="100"/>
          <a:sy n="60" d="100"/>
        </p:scale>
        <p:origin x="-27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39825" y="752475"/>
            <a:ext cx="4391025" cy="3294063"/>
          </a:xfrm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6575" y="4386263"/>
            <a:ext cx="5780088" cy="3952875"/>
          </a:xfrm>
        </p:spPr>
        <p:txBody>
          <a:bodyPr/>
          <a:lstStyle/>
          <a:p>
            <a:r>
              <a:rPr lang="zh-CN" altLang="en-US"/>
              <a:t>冗余master时：需要在conf中创建backup-masters文件，增加冗余master的主机名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8438"/>
            <a:ext cx="8001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555750"/>
            <a:ext cx="3924300" cy="44656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14900" y="1555750"/>
            <a:ext cx="3924300" cy="2155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14900" y="3863975"/>
            <a:ext cx="3924300" cy="21574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854075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556000" y="6245225"/>
            <a:ext cx="260032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686550" y="62372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97C2834E-0C2B-478E-BF85-120A4962DC31}" type="slidenum">
              <a:rPr lang="zh-CN" altLang="en-US"/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23185" y="2001508"/>
            <a:ext cx="8496944" cy="1470025"/>
          </a:xfrm>
        </p:spPr>
        <p:txBody>
          <a:bodyPr>
            <a:normAutofit/>
          </a:bodyPr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br>
              <a:rPr lang="en-US" altLang="zh-CN" sz="2800" dirty="0" smtClean="0"/>
            </a:br>
            <a:r>
              <a:rPr lang="zh-CN" altLang="en-US" sz="2800" dirty="0" smtClean="0"/>
              <a:t>第五部分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分布式数据库</a:t>
            </a:r>
            <a:r>
              <a:rPr lang="en-US" altLang="zh-CN" sz="2800" dirty="0" err="1" smtClean="0"/>
              <a:t>HBase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1-HBase</a:t>
            </a:r>
            <a:r>
              <a:rPr lang="zh-CN" altLang="en-US" sz="2800" dirty="0" smtClean="0"/>
              <a:t>伪分布式安装及配置</a:t>
            </a:r>
            <a:endParaRPr lang="zh-CN" altLang="en-US" sz="2800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14349" y="3471233"/>
            <a:ext cx="7715304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400" dirty="0" smtClean="0"/>
              <a:t>吴晓毅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en-US" altLang="zh-CN"/>
              <a:t>HBASE</a:t>
            </a:r>
            <a:r>
              <a:rPr lang="zh-CN" altLang="en-US"/>
              <a:t>与相关软件</a:t>
            </a: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696200" cy="26352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hadoop</a:t>
            </a:r>
            <a:r>
              <a:rPr lang="zh-CN" altLang="en-US" dirty="0" smtClean="0"/>
              <a:t>.</a:t>
            </a:r>
            <a:r>
              <a:rPr lang="en-US" altLang="zh-CN" dirty="0" smtClean="0"/>
              <a:t>2</a:t>
            </a:r>
            <a:r>
              <a:rPr lang="zh-CN" altLang="en-US" dirty="0" smtClean="0"/>
              <a:t>.</a:t>
            </a:r>
            <a:r>
              <a:rPr lang="en-US" altLang="zh-CN" dirty="0" smtClean="0"/>
              <a:t>7</a:t>
            </a:r>
            <a:r>
              <a:rPr lang="zh-CN" altLang="en-US" dirty="0" smtClean="0"/>
              <a:t>.</a:t>
            </a:r>
            <a:r>
              <a:rPr lang="zh-CN" altLang="en-US" dirty="0"/>
              <a:t>2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hbase-1.1.1-bin.tar.gz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JDK</a:t>
            </a:r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9750" y="4437063"/>
            <a:ext cx="8302625" cy="10668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前提条件：本机或集群环境下hadoop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2已经安装成功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143000"/>
          </a:xfrm>
        </p:spPr>
        <p:txBody>
          <a:bodyPr/>
          <a:lstStyle/>
          <a:p>
            <a:r>
              <a:rPr lang="zh-CN" altLang="en-US"/>
              <a:t>本地伪分布模式搭建（一）</a:t>
            </a:r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4463"/>
            <a:ext cx="8424862" cy="2087562"/>
          </a:xfrm>
          <a:solidFill>
            <a:srgbClr val="CCFF66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把</a:t>
            </a:r>
            <a:r>
              <a:rPr lang="en-US" altLang="zh-CN" dirty="0" smtClean="0"/>
              <a:t>hbase-1.1.1-bin.tar.gz</a:t>
            </a:r>
            <a:r>
              <a:rPr lang="zh-CN" altLang="en-US" sz="2400" dirty="0" smtClean="0"/>
              <a:t>复制</a:t>
            </a:r>
            <a:r>
              <a:rPr lang="zh-CN" altLang="en-US" sz="2400" dirty="0"/>
              <a:t>到/usr/local</a:t>
            </a: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zh-CN" altLang="en-US" sz="2400" dirty="0"/>
              <a:t>解</a:t>
            </a:r>
            <a:r>
              <a:rPr lang="zh-CN" altLang="en-US" sz="2400" dirty="0" smtClean="0"/>
              <a:t>压</a:t>
            </a:r>
            <a:r>
              <a:rPr lang="en-US" altLang="zh-CN" dirty="0" smtClean="0"/>
              <a:t>hbase-1.1.1-bin.tar.gz</a:t>
            </a:r>
            <a:r>
              <a:rPr lang="zh-CN" altLang="en-US" dirty="0" smtClean="0"/>
              <a:t>并</a:t>
            </a:r>
            <a:r>
              <a:rPr lang="zh-CN" altLang="en-US" sz="2400" dirty="0" smtClean="0"/>
              <a:t>重命名</a:t>
            </a:r>
            <a:endParaRPr lang="zh-CN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#cd /usr/local</a:t>
            </a:r>
            <a:endParaRPr lang="zh-CN" altLang="en-US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#tar -zxvf </a:t>
            </a:r>
            <a:r>
              <a:rPr lang="en-US" altLang="zh-CN" dirty="0" smtClean="0"/>
              <a:t>hbase-1.1.1-bin.tar.gz</a:t>
            </a:r>
            <a:endParaRPr lang="en-US" altLang="zh-CN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#mv </a:t>
            </a:r>
            <a:r>
              <a:rPr lang="en-US" altLang="zh-CN" dirty="0" smtClean="0"/>
              <a:t>hbase-1.1.1-bin    </a:t>
            </a:r>
            <a:r>
              <a:rPr lang="zh-CN" altLang="en-US" sz="2400" dirty="0" smtClean="0"/>
              <a:t>hbase</a:t>
            </a:r>
            <a:endParaRPr lang="zh-CN" altLang="en-US" sz="2400" dirty="0"/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396875" y="4005263"/>
            <a:ext cx="8567738" cy="2585323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修改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/etc/profile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文件。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#vi /etc/profile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增加 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export </a:t>
            </a:r>
            <a:r>
              <a:rPr lang="en-US" altLang="zh-CN" sz="1800" b="1" dirty="0">
                <a:latin typeface="Cambria" panose="02040503050406030204" pitchFamily="18" charset="0"/>
                <a:ea typeface="宋体" panose="02010600030101010101" pitchFamily="2" charset="-122"/>
              </a:rPr>
              <a:t>HBASE_HOME</a:t>
            </a:r>
            <a:r>
              <a:rPr lang="en-US" altLang="zh-CN" sz="18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=/</a:t>
            </a:r>
            <a:r>
              <a:rPr lang="en-US" altLang="zh-CN" sz="1800" b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usr</a:t>
            </a:r>
            <a:r>
              <a:rPr lang="en-US" altLang="zh-CN" sz="1800" b="1" dirty="0" smtClean="0">
                <a:latin typeface="Cambria" panose="02040503050406030204" pitchFamily="18" charset="0"/>
                <a:ea typeface="宋体" panose="02010600030101010101" pitchFamily="2" charset="-122"/>
              </a:rPr>
              <a:t>/local/</a:t>
            </a:r>
            <a:r>
              <a:rPr lang="en-US" altLang="zh-CN" sz="1800" b="1" dirty="0" err="1" smtClean="0">
                <a:latin typeface="Cambria" panose="02040503050406030204" pitchFamily="18" charset="0"/>
                <a:ea typeface="宋体" panose="02010600030101010101" pitchFamily="2" charset="-122"/>
              </a:rPr>
              <a:t>hbase</a:t>
            </a:r>
            <a:endParaRPr lang="en-US" altLang="zh-CN" sz="1800" b="1" dirty="0">
              <a:latin typeface="Cambria" panose="020405030504060302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修改 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export PATH=$JAVA_HOME/bin:$PATH:$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HADOOP_HOME/bin :$HADOOP_HOME/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sbin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:$ $HBASE_HOME</a:t>
            </a:r>
            <a:r>
              <a:rPr lang="en-US" altLang="zh-CN" sz="1800" dirty="0" smtClean="0">
                <a:latin typeface="Arial" panose="020B0604020202020204" pitchFamily="34" charset="0"/>
                <a:ea typeface="宋体" panose="02010600030101010101" pitchFamily="2" charset="-122"/>
              </a:rPr>
              <a:t>/bin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保存退出</a:t>
            </a: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#source /etc/profile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285776"/>
            <a:ext cx="8229600" cy="1143000"/>
          </a:xfrm>
        </p:spPr>
        <p:txBody>
          <a:bodyPr/>
          <a:lstStyle/>
          <a:p>
            <a:r>
              <a:rPr lang="zh-CN" altLang="en-US"/>
              <a:t>本地伪分布模式搭建（二）</a:t>
            </a: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938187"/>
            <a:ext cx="3673475" cy="3309937"/>
          </a:xfrm>
          <a:solidFill>
            <a:schemeClr val="accent1"/>
          </a:solidFill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修改$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HBASE_HOME/conf/hbase-env.sh文件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Cambria" panose="02040503050406030204" pitchFamily="18" charset="0"/>
              </a:rPr>
              <a:t>export JAVA_HOME=/usr/local/jdk</a:t>
            </a:r>
            <a:endParaRPr lang="zh-CN" altLang="en-US" sz="1800" b="1" dirty="0"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Cambria" panose="02040503050406030204" pitchFamily="18" charset="0"/>
              </a:rPr>
              <a:t>export HBASE_MANAGES_ZK</a:t>
            </a:r>
            <a:r>
              <a:rPr lang="zh-CN" altLang="en-US" sz="1800" b="1" dirty="0" smtClean="0">
                <a:latin typeface="Cambria" panose="02040503050406030204" pitchFamily="18" charset="0"/>
              </a:rPr>
              <a:t>=</a:t>
            </a:r>
            <a:r>
              <a:rPr lang="en-US" altLang="zh-CN" sz="1800" b="1" dirty="0" smtClean="0">
                <a:latin typeface="Cambria" panose="02040503050406030204" pitchFamily="18" charset="0"/>
              </a:rPr>
              <a:t>true</a:t>
            </a:r>
            <a:endParaRPr lang="zh-CN" altLang="en-US" sz="1800" b="1" dirty="0"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Cambria" panose="02040503050406030204" pitchFamily="18" charset="0"/>
              </a:rPr>
              <a:t>保存后退出</a:t>
            </a:r>
            <a:endParaRPr lang="zh-CN" altLang="en-US" sz="1800" b="1" dirty="0">
              <a:latin typeface="Cambria" panose="02040503050406030204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995738" y="642918"/>
            <a:ext cx="5148262" cy="3693319"/>
          </a:xfrm>
          <a:prstGeom prst="rect">
            <a:avLst/>
          </a:prstGeom>
          <a:gradFill rotWithShape="0">
            <a:gsLst>
              <a:gs pos="0">
                <a:srgbClr val="FFFF66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修改$HBASE_HOME/conf/hbase-site.xml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&lt;property&gt;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    &lt;name&gt;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hbase.rootdir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&lt;/name&gt;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    &lt;value&gt;hdfs://hadoop0:9000/hbase&lt;/value&gt;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  &lt;/property&gt;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  &lt;property&gt;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    &lt;name&gt;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hbase.cluster.distributed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&lt;/name&gt;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    &lt;value&gt;true&lt;/value&gt;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  &lt;/property&gt;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  &lt;property&gt;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    &lt;name&gt;</a:t>
            </a:r>
            <a:r>
              <a:rPr lang="en-US" altLang="zh-CN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hbase.zookeeper.quorum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&lt;/name&gt;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    &lt;value&gt;hadoop0&lt;/value&gt;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  &lt;/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property&gt;</a:t>
            </a:r>
            <a:endParaRPr lang="en-US" altLang="zh-CN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79388" y="5805488"/>
            <a:ext cx="8713787" cy="923330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$HBASE_HOME/conf/hbase-site.xml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hbase.rootdir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的主机和端口号与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HADOOP_HOME/etc/</a:t>
            </a:r>
            <a:r>
              <a:rPr lang="en-US" altLang="zh-CN" sz="1800" b="1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/core-site.xml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fs.default.name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的主机和端口号一致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本地伪分布模式搭建（三）</a:t>
            </a:r>
            <a:endParaRPr lang="zh-CN" alt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323528" y="1628800"/>
            <a:ext cx="8568952" cy="2616101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>
                  <a:alpha val="0"/>
                </a:schemeClr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先启动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Hadoop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，后启动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HBASE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cd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$HBASE_HOME/bin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#./start-hbase.sh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停止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cd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$HBASE_HOME/bin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#./stop-hbase.sh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/>
              <a:t>本地伪分布模式搭建（四）</a:t>
            </a:r>
            <a:endParaRPr lang="zh-CN" altLang="en-US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3776663" cy="4098925"/>
          </a:xfrm>
        </p:spPr>
        <p:txBody>
          <a:bodyPr/>
          <a:lstStyle/>
          <a:p>
            <a:r>
              <a:rPr lang="en-US" altLang="zh-CN" sz="2800" dirty="0"/>
              <a:t>#</a:t>
            </a:r>
            <a:r>
              <a:rPr lang="en-US" altLang="zh-CN" sz="2800" dirty="0" err="1" smtClean="0"/>
              <a:t>jps</a:t>
            </a: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可以看到多了三个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err="1" smtClean="0"/>
              <a:t>Hbase</a:t>
            </a:r>
            <a:r>
              <a:rPr lang="zh-CN" altLang="en-US" sz="2800" dirty="0" smtClean="0"/>
              <a:t>相关的进程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err="1" smtClean="0"/>
              <a:t>HRegionServer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err="1" smtClean="0"/>
              <a:t>HMaster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err="1" smtClean="0"/>
              <a:t>HQuorumPeer</a:t>
            </a:r>
            <a:endParaRPr lang="en-US" altLang="zh-CN" sz="2800" dirty="0" smtClean="0"/>
          </a:p>
          <a:p>
            <a:endParaRPr lang="en-US" altLang="zh-CN" sz="2800" dirty="0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4070350" y="1628775"/>
            <a:ext cx="4822825" cy="2769989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hdfs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目录，你会发现在根目录下多了一个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的目录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#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hadoop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fs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-</a:t>
            </a:r>
            <a:r>
              <a:rPr lang="en-US" altLang="zh-CN" sz="2000" dirty="0" err="1">
                <a:latin typeface="Arial" panose="020B0604020202020204" pitchFamily="34" charset="0"/>
                <a:ea typeface="宋体" panose="02010600030101010101" pitchFamily="2" charset="-122"/>
              </a:rPr>
              <a:t>ls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en-US" altLang="zh-CN" sz="20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0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也可以查看</a:t>
            </a:r>
            <a:r>
              <a:rPr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hbase</a:t>
            </a:r>
            <a:r>
              <a:rPr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的表</a:t>
            </a:r>
            <a:endParaRPr lang="en-US" altLang="zh-CN" sz="20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# </a:t>
            </a:r>
            <a:r>
              <a:rPr lang="en-US" altLang="zh-CN" sz="2000" dirty="0" err="1" smtClean="0">
                <a:latin typeface="Arial" panose="020B0604020202020204" pitchFamily="34" charset="0"/>
                <a:ea typeface="宋体" panose="02010600030101010101" pitchFamily="2" charset="-122"/>
              </a:rPr>
              <a:t>hbase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 shell</a:t>
            </a:r>
            <a:endParaRPr lang="en-US" altLang="zh-CN" sz="20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list</a:t>
            </a:r>
            <a:endParaRPr lang="en-US" altLang="zh-CN" sz="20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140200" y="4769662"/>
            <a:ext cx="4752975" cy="1231106"/>
          </a:xfrm>
          <a:prstGeom prst="rect">
            <a:avLst/>
          </a:prstGeom>
          <a:solidFill>
            <a:srgbClr val="9966FF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也可以通过浏览器来访问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Console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http://hadoop0</a:t>
            </a:r>
            <a:r>
              <a:rPr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smtClean="0">
                <a:latin typeface="Arial" panose="020B0604020202020204" pitchFamily="34" charset="0"/>
                <a:ea typeface="宋体" panose="02010600030101010101" pitchFamily="2" charset="-122"/>
              </a:rPr>
              <a:t>6010</a:t>
            </a:r>
            <a:r>
              <a:rPr lang="zh-CN" altLang="en-US" sz="2000" dirty="0" smtClean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88259" y="2967335"/>
            <a:ext cx="29674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现场演示</a:t>
            </a:r>
            <a:endParaRPr lang="zh-CN" altLang="en-US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RESENTER_DUMMYTAG" val="&lt;DummyForForceWrite&gt;&lt;/DummyForForceWrite&gt;"/>
</p:tagLst>
</file>

<file path=ppt/tags/tag2.xml><?xml version="1.0" encoding="utf-8"?>
<p:tagLst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1278</Words>
  <Application>WPS 演示</Application>
  <PresentationFormat>全屏显示(4:3)</PresentationFormat>
  <Paragraphs>89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黑体</vt:lpstr>
      <vt:lpstr>微软雅黑</vt:lpstr>
      <vt:lpstr>Cambria</vt:lpstr>
      <vt:lpstr>Arial Unicode MS</vt:lpstr>
      <vt:lpstr>Calibri</vt:lpstr>
      <vt:lpstr>Office 主题</vt:lpstr>
      <vt:lpstr>Hadoop大数据实战 第五部分 分布式数据库HBase：1-HBase伪分布式安装及配置</vt:lpstr>
      <vt:lpstr>HBASE与相关软件</vt:lpstr>
      <vt:lpstr>本地伪分布模式搭建（一）</vt:lpstr>
      <vt:lpstr>本地伪分布模式搭建（二）</vt:lpstr>
      <vt:lpstr>本地伪分布模式搭建（三）</vt:lpstr>
      <vt:lpstr>本地伪分布模式搭建（四）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Wxyst</cp:lastModifiedBy>
  <cp:revision>111</cp:revision>
  <dcterms:created xsi:type="dcterms:W3CDTF">2009-09-29T02:37:00Z</dcterms:created>
  <dcterms:modified xsi:type="dcterms:W3CDTF">2021-10-31T01:29:55Z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