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78" r:id="rId5"/>
    <p:sldId id="279" r:id="rId6"/>
    <p:sldId id="280" r:id="rId7"/>
    <p:sldId id="281" r:id="rId8"/>
    <p:sldId id="282" r:id="rId9"/>
    <p:sldId id="27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77922" autoAdjust="0"/>
  </p:normalViewPr>
  <p:slideViewPr>
    <p:cSldViewPr>
      <p:cViewPr varScale="1">
        <p:scale>
          <a:sx n="85" d="100"/>
          <a:sy n="85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55DFB-9744-4609-9E68-51C9EF1DA351}" type="slidenum">
              <a:rPr lang="zh-CN" altLang="zh-CN"/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01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555750"/>
            <a:ext cx="392430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555750"/>
            <a:ext cx="392430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4075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56000" y="6245225"/>
            <a:ext cx="26003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86550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790F7A-E458-4CF5-A3DC-FF8F7FDEB3C8}" type="slidenum">
              <a:rPr lang="zh-CN" alt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185" y="2355205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第四部分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分布式数据库</a:t>
            </a:r>
            <a:r>
              <a:rPr lang="en-US" altLang="zh-CN" sz="2800" dirty="0" err="1" smtClean="0"/>
              <a:t>HBase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3-Hbase Shell</a:t>
            </a:r>
            <a:r>
              <a:rPr lang="zh-CN" altLang="en-US" sz="2800" dirty="0" smtClean="0"/>
              <a:t>命令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4349" y="382492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HBASE Shell</a:t>
            </a: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485063" cy="1003300"/>
          </a:xfrm>
        </p:spPr>
        <p:txBody>
          <a:bodyPr/>
          <a:lstStyle/>
          <a:p>
            <a:r>
              <a:rPr lang="en-US" altLang="zh-CN" sz="2800"/>
              <a:t>hbase</a:t>
            </a:r>
            <a:r>
              <a:rPr lang="zh-CN" altLang="en-US" sz="2800"/>
              <a:t>提供了一个</a:t>
            </a:r>
            <a:r>
              <a:rPr lang="en-US" altLang="zh-CN" sz="2800"/>
              <a:t>shell</a:t>
            </a:r>
            <a:r>
              <a:rPr lang="zh-CN" altLang="en-US" sz="2800"/>
              <a:t>的终端给用户交互</a:t>
            </a:r>
            <a:endParaRPr lang="zh-CN" altLang="en-US" sz="2800"/>
          </a:p>
        </p:txBody>
      </p:sp>
      <p:graphicFrame>
        <p:nvGraphicFramePr>
          <p:cNvPr id="24580" name="Group 4"/>
          <p:cNvGraphicFramePr>
            <a:graphicFrameLocks noGrp="1"/>
          </p:cNvGraphicFramePr>
          <p:nvPr>
            <p:ph sz="half" idx="2"/>
          </p:nvPr>
        </p:nvGraphicFramePr>
        <p:xfrm>
          <a:off x="828675" y="2420938"/>
          <a:ext cx="7343775" cy="3790951"/>
        </p:xfrm>
        <a:graphic>
          <a:graphicData uri="http://schemas.openxmlformats.org/drawingml/2006/table">
            <a:tbl>
              <a:tblPr/>
              <a:tblGrid>
                <a:gridCol w="2162175"/>
                <a:gridCol w="518160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命令表达式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创建表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create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列族名称1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列族名称2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列族名称N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添加记录      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put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‘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’, ‘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行键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', 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列名称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:', 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值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查看记录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get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 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', 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行键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查看表中的记录总数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count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  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删除记录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delete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  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 ,'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行键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 , 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列名称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删除一张表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先要屏蔽该表，才能对该表进行删除，第一步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disable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 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 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第二步  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drop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 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查看所有记录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scan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 "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表名称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"  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查看某个表某个列中所有数据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scan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 "表名称" , {COLUMNS=&gt;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列族名称:列名称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'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更新记录 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宋体" panose="02010600030101010101" pitchFamily="2" charset="-122"/>
                        </a:rPr>
                        <a:t>就是重写一遍进行覆盖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3852863" y="1485900"/>
            <a:ext cx="4083050" cy="374650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#$HBASE_HOME/bin/hbase shell  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HBASE Shell</a:t>
            </a:r>
            <a:r>
              <a:rPr lang="zh-CN" altLang="en-US"/>
              <a:t>的</a:t>
            </a:r>
            <a:r>
              <a:rPr lang="en-US" altLang="zh-CN"/>
              <a:t>DDL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844675"/>
            <a:ext cx="8505825" cy="4205288"/>
          </a:xfrm>
        </p:spPr>
        <p:txBody>
          <a:bodyPr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&gt;create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','address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','info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users,</a:t>
            </a:r>
            <a:r>
              <a:rPr lang="zh-CN" altLang="en-US" sz="1400" i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有两个</a:t>
            </a:r>
            <a:r>
              <a:rPr lang="zh-CN" altLang="en-US" sz="1400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1400" i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族</a:t>
            </a:r>
            <a:r>
              <a:rPr lang="en-US" altLang="zh-CN" sz="1400" i="1" dirty="0" err="1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address,info</a:t>
            </a:r>
            <a:endParaRPr lang="en-US" altLang="zh-CN" sz="1400" i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列出全部表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&gt;list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得到表的描述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&gt;describe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'users'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§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创建表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&gt;create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users_tmp','address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','info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&gt;disable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users_tmp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&gt;drop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users_tmp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400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148263" y="1989138"/>
            <a:ext cx="3671887" cy="922337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#$HBASE_HOME/bin/hbase shell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…… 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&gt;quit 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84888" y="4508500"/>
            <a:ext cx="2811462" cy="923925"/>
          </a:xfrm>
          <a:prstGeom prst="rect">
            <a:avLst/>
          </a:prstGeom>
          <a:noFill/>
          <a:ln w="9525" cmpd="sng">
            <a:solidFill>
              <a:srgbClr val="9966FF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&gt;exists 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'users'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is_enabled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'users'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is_disabled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'users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HBASE Shell</a:t>
            </a:r>
            <a:r>
              <a:rPr lang="zh-CN" altLang="en-US"/>
              <a:t>的</a:t>
            </a:r>
            <a:r>
              <a:rPr lang="en-US" altLang="zh-CN"/>
              <a:t>DML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6263"/>
            <a:ext cx="7583487" cy="4094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添加记录</a:t>
            </a:r>
            <a:endParaRPr lang="zh-CN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获取一条记录</a:t>
            </a:r>
            <a:endParaRPr lang="zh-CN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的所有数据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&gt;get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users','xiaoming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，一个列族的所有数据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&gt;get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users','xiaoming','info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获取一个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，一个列族中一个列的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users','xiaoming','info:age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56100" y="1844675"/>
            <a:ext cx="5040313" cy="3785652"/>
          </a:xfrm>
          <a:prstGeom prst="rect">
            <a:avLst/>
          </a:prstGeom>
          <a:noFill/>
          <a:ln w="9525" cmpd="sng">
            <a:solidFill>
              <a:srgbClr val="9966FF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'users','xiaoming','info:age','24'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'users','xiaoming','info:birthday','1987-06-17'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users','xiaoming','info:company','alibaba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users','xiaoming','address:contry','china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users','xiaoming','address:province','zhejiang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users','xiaoming','address:city','hangzhou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'users','zhangyifei','info:birthday','1987-4-17'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users','zhangyifei','info:favorite','movie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users','zhangyifei','info:company','alibaba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users','zhangyifei','address:contry','china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users','zhangyifei','address:province','guangdong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users','zhangyifei','address:city','jieyang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put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users','zhangyifei','address:town','xianqiao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en-US" altLang="zh-CN" sz="16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6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HBASE Shell</a:t>
            </a:r>
            <a:r>
              <a:rPr lang="zh-CN" altLang="en-US"/>
              <a:t>的</a:t>
            </a:r>
            <a:r>
              <a:rPr lang="en-US" altLang="zh-CN"/>
              <a:t>DML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6263"/>
            <a:ext cx="8867775" cy="41640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更新记录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 dirty="0"/>
              <a:t>&gt;put </a:t>
            </a:r>
            <a:r>
              <a:rPr lang="en-US" altLang="zh-CN" sz="1400" dirty="0" smtClean="0"/>
              <a:t>'</a:t>
            </a:r>
            <a:r>
              <a:rPr lang="en-US" altLang="zh-CN" sz="1400" dirty="0" err="1" smtClean="0"/>
              <a:t>users','xiaoming','info:age</a:t>
            </a:r>
            <a:r>
              <a:rPr lang="en-US" altLang="zh-CN" sz="1400" dirty="0" smtClean="0"/>
              <a:t>' ,'29'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 dirty="0"/>
              <a:t>&gt;get </a:t>
            </a:r>
            <a:r>
              <a:rPr lang="en-US" altLang="zh-CN" sz="1400" dirty="0" smtClean="0"/>
              <a:t>'</a:t>
            </a:r>
            <a:r>
              <a:rPr lang="en-US" altLang="zh-CN" sz="1400" dirty="0" err="1" smtClean="0"/>
              <a:t>users','xiaoming','info:age</a:t>
            </a:r>
            <a:r>
              <a:rPr lang="en-US" altLang="zh-CN" sz="1400" dirty="0" smtClean="0"/>
              <a:t>'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/>
              <a:t>&gt;put 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users','xiaoming','info:age</a:t>
            </a:r>
            <a:r>
              <a:rPr lang="en-US" altLang="zh-CN" sz="1600" dirty="0" smtClean="0"/>
              <a:t>' ,'30'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/>
              <a:t>&gt;get 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users','xiaoming','info:age</a:t>
            </a:r>
            <a:r>
              <a:rPr lang="en-US" altLang="zh-CN" sz="1600" dirty="0" smtClean="0"/>
              <a:t>'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sz="2400" dirty="0">
                <a:sym typeface="Arial" panose="020B0604020202020204" pitchFamily="34" charset="0"/>
              </a:rPr>
              <a:t>获取单元格数据的版本</a:t>
            </a:r>
            <a:r>
              <a:rPr lang="zh-CN" altLang="en-US" sz="2400" dirty="0" smtClean="0">
                <a:sym typeface="Arial" panose="020B0604020202020204" pitchFamily="34" charset="0"/>
              </a:rPr>
              <a:t>数据</a:t>
            </a:r>
            <a:endParaRPr lang="en-US" altLang="zh-CN" sz="2400" dirty="0" smtClean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§"/>
            </a:pPr>
            <a:r>
              <a:rPr lang="en-US" altLang="zh-CN" dirty="0" smtClean="0">
                <a:sym typeface="Arial" panose="020B0604020202020204" pitchFamily="34" charset="0"/>
              </a:rPr>
              <a:t>alter 'users',{NAME=&gt;'</a:t>
            </a:r>
            <a:r>
              <a:rPr lang="en-US" altLang="zh-CN" dirty="0" err="1" smtClean="0">
                <a:sym typeface="Arial" panose="020B0604020202020204" pitchFamily="34" charset="0"/>
              </a:rPr>
              <a:t>info',VERSIONS</a:t>
            </a:r>
            <a:r>
              <a:rPr lang="en-US" altLang="zh-CN" dirty="0" smtClean="0">
                <a:sym typeface="Arial" panose="020B0604020202020204" pitchFamily="34" charset="0"/>
              </a:rPr>
              <a:t> =&gt; 3}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&gt;get </a:t>
            </a:r>
            <a:r>
              <a:rPr lang="en-US" altLang="zh-CN" sz="1400" dirty="0" smtClean="0">
                <a:sym typeface="Arial" panose="020B0604020202020204" pitchFamily="34" charset="0"/>
              </a:rPr>
              <a:t>'</a:t>
            </a:r>
            <a:r>
              <a:rPr lang="en-US" altLang="zh-CN" sz="1400" dirty="0" err="1" smtClean="0">
                <a:sym typeface="Arial" panose="020B0604020202020204" pitchFamily="34" charset="0"/>
              </a:rPr>
              <a:t>users','xiaoming</a:t>
            </a:r>
            <a:r>
              <a:rPr lang="en-US" altLang="zh-CN" sz="1400" dirty="0" smtClean="0">
                <a:sym typeface="Arial" panose="020B0604020202020204" pitchFamily="34" charset="0"/>
              </a:rPr>
              <a:t>',{</a:t>
            </a:r>
            <a:r>
              <a:rPr lang="en-US" altLang="zh-CN" sz="1400" dirty="0">
                <a:sym typeface="Arial" panose="020B0604020202020204" pitchFamily="34" charset="0"/>
              </a:rPr>
              <a:t>COLUMN</a:t>
            </a:r>
            <a:r>
              <a:rPr lang="en-US" altLang="zh-CN" sz="1400" dirty="0" smtClean="0">
                <a:sym typeface="Arial" panose="020B0604020202020204" pitchFamily="34" charset="0"/>
              </a:rPr>
              <a:t>=&gt;'</a:t>
            </a:r>
            <a:r>
              <a:rPr lang="en-US" altLang="zh-CN" sz="1400" dirty="0" err="1" smtClean="0">
                <a:sym typeface="Arial" panose="020B0604020202020204" pitchFamily="34" charset="0"/>
              </a:rPr>
              <a:t>info:age',</a:t>
            </a:r>
            <a:r>
              <a:rPr lang="en-US" altLang="zh-CN" sz="1400" dirty="0" err="1">
                <a:sym typeface="Arial" panose="020B0604020202020204" pitchFamily="34" charset="0"/>
              </a:rPr>
              <a:t>VERSIONS</a:t>
            </a:r>
            <a:r>
              <a:rPr lang="en-US" altLang="zh-CN" sz="1400" dirty="0">
                <a:sym typeface="Arial" panose="020B0604020202020204" pitchFamily="34" charset="0"/>
              </a:rPr>
              <a:t>=&gt;1}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&gt;get </a:t>
            </a:r>
            <a:r>
              <a:rPr lang="en-US" altLang="zh-CN" sz="1400" dirty="0" smtClean="0">
                <a:sym typeface="Arial" panose="020B0604020202020204" pitchFamily="34" charset="0"/>
              </a:rPr>
              <a:t>'</a:t>
            </a:r>
            <a:r>
              <a:rPr lang="en-US" altLang="zh-CN" sz="1400" dirty="0" err="1" smtClean="0">
                <a:sym typeface="Arial" panose="020B0604020202020204" pitchFamily="34" charset="0"/>
              </a:rPr>
              <a:t>users','xiaoming</a:t>
            </a:r>
            <a:r>
              <a:rPr lang="en-US" altLang="zh-CN" sz="1400" dirty="0" smtClean="0">
                <a:sym typeface="Arial" panose="020B0604020202020204" pitchFamily="34" charset="0"/>
              </a:rPr>
              <a:t>',{</a:t>
            </a:r>
            <a:r>
              <a:rPr lang="en-US" altLang="zh-CN" sz="1400" dirty="0">
                <a:sym typeface="Arial" panose="020B0604020202020204" pitchFamily="34" charset="0"/>
              </a:rPr>
              <a:t>COLUMN</a:t>
            </a:r>
            <a:r>
              <a:rPr lang="en-US" altLang="zh-CN" sz="1400" dirty="0" smtClean="0">
                <a:sym typeface="Arial" panose="020B0604020202020204" pitchFamily="34" charset="0"/>
              </a:rPr>
              <a:t>=&gt;'</a:t>
            </a:r>
            <a:r>
              <a:rPr lang="en-US" altLang="zh-CN" sz="1400" dirty="0" err="1" smtClean="0">
                <a:sym typeface="Arial" panose="020B0604020202020204" pitchFamily="34" charset="0"/>
              </a:rPr>
              <a:t>info:age',</a:t>
            </a:r>
            <a:r>
              <a:rPr lang="en-US" altLang="zh-CN" sz="1400" dirty="0" err="1">
                <a:sym typeface="Arial" panose="020B0604020202020204" pitchFamily="34" charset="0"/>
              </a:rPr>
              <a:t>VERSIONS</a:t>
            </a:r>
            <a:r>
              <a:rPr lang="en-US" altLang="zh-CN" sz="1400" dirty="0">
                <a:sym typeface="Arial" panose="020B0604020202020204" pitchFamily="34" charset="0"/>
              </a:rPr>
              <a:t>=&gt;2}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&gt;get </a:t>
            </a:r>
            <a:r>
              <a:rPr lang="en-US" altLang="zh-CN" sz="1400" dirty="0" smtClean="0">
                <a:sym typeface="Arial" panose="020B0604020202020204" pitchFamily="34" charset="0"/>
              </a:rPr>
              <a:t>'</a:t>
            </a:r>
            <a:r>
              <a:rPr lang="en-US" altLang="zh-CN" sz="1400" dirty="0" err="1" smtClean="0">
                <a:sym typeface="Arial" panose="020B0604020202020204" pitchFamily="34" charset="0"/>
              </a:rPr>
              <a:t>users','xiaoming</a:t>
            </a:r>
            <a:r>
              <a:rPr lang="en-US" altLang="zh-CN" sz="1400" dirty="0" smtClean="0">
                <a:sym typeface="Arial" panose="020B0604020202020204" pitchFamily="34" charset="0"/>
              </a:rPr>
              <a:t>',{</a:t>
            </a:r>
            <a:r>
              <a:rPr lang="en-US" altLang="zh-CN" sz="1400" dirty="0">
                <a:sym typeface="Arial" panose="020B0604020202020204" pitchFamily="34" charset="0"/>
              </a:rPr>
              <a:t>COLUMN</a:t>
            </a:r>
            <a:r>
              <a:rPr lang="en-US" altLang="zh-CN" sz="1400" dirty="0" smtClean="0">
                <a:sym typeface="Arial" panose="020B0604020202020204" pitchFamily="34" charset="0"/>
              </a:rPr>
              <a:t>=&gt;'</a:t>
            </a:r>
            <a:r>
              <a:rPr lang="en-US" altLang="zh-CN" sz="1400" dirty="0" err="1" smtClean="0">
                <a:sym typeface="Arial" panose="020B0604020202020204" pitchFamily="34" charset="0"/>
              </a:rPr>
              <a:t>info:age',</a:t>
            </a:r>
            <a:r>
              <a:rPr lang="en-US" altLang="zh-CN" sz="1400" dirty="0" err="1">
                <a:sym typeface="Arial" panose="020B0604020202020204" pitchFamily="34" charset="0"/>
              </a:rPr>
              <a:t>VERSIONS</a:t>
            </a:r>
            <a:r>
              <a:rPr lang="en-US" altLang="zh-CN" sz="1400" dirty="0">
                <a:sym typeface="Arial" panose="020B0604020202020204" pitchFamily="34" charset="0"/>
              </a:rPr>
              <a:t>=&gt;3}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sz="2400" dirty="0">
                <a:sym typeface="Arial" panose="020B0604020202020204" pitchFamily="34" charset="0"/>
              </a:rPr>
              <a:t>获取单元格数据的某个版本数据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ym typeface="Arial" panose="020B0604020202020204" pitchFamily="34" charset="0"/>
              </a:rPr>
              <a:t>〉get </a:t>
            </a:r>
            <a:r>
              <a:rPr lang="en-US" altLang="zh-CN" sz="1400" dirty="0" smtClean="0">
                <a:sym typeface="Arial" panose="020B0604020202020204" pitchFamily="34" charset="0"/>
              </a:rPr>
              <a:t>'</a:t>
            </a:r>
            <a:r>
              <a:rPr lang="en-US" altLang="zh-CN" sz="1400" dirty="0" err="1" smtClean="0">
                <a:sym typeface="Arial" panose="020B0604020202020204" pitchFamily="34" charset="0"/>
              </a:rPr>
              <a:t>users','xiaoming</a:t>
            </a:r>
            <a:r>
              <a:rPr lang="en-US" altLang="zh-CN" sz="1400" dirty="0" smtClean="0">
                <a:sym typeface="Arial" panose="020B0604020202020204" pitchFamily="34" charset="0"/>
              </a:rPr>
              <a:t>',{</a:t>
            </a:r>
            <a:r>
              <a:rPr lang="en-US" altLang="zh-CN" sz="1400" dirty="0">
                <a:sym typeface="Arial" panose="020B0604020202020204" pitchFamily="34" charset="0"/>
              </a:rPr>
              <a:t>COLUMN</a:t>
            </a:r>
            <a:r>
              <a:rPr lang="en-US" altLang="zh-CN" sz="1400" dirty="0" smtClean="0">
                <a:sym typeface="Arial" panose="020B0604020202020204" pitchFamily="34" charset="0"/>
              </a:rPr>
              <a:t>=&gt;'</a:t>
            </a:r>
            <a:r>
              <a:rPr lang="en-US" altLang="zh-CN" sz="1400" dirty="0" err="1" smtClean="0">
                <a:sym typeface="Arial" panose="020B0604020202020204" pitchFamily="34" charset="0"/>
              </a:rPr>
              <a:t>info:age',</a:t>
            </a:r>
            <a:r>
              <a:rPr lang="en-US" altLang="zh-CN" sz="1400" dirty="0" err="1">
                <a:sym typeface="Arial" panose="020B0604020202020204" pitchFamily="34" charset="0"/>
              </a:rPr>
              <a:t>TIMESTAMP</a:t>
            </a:r>
            <a:r>
              <a:rPr lang="en-US" altLang="zh-CN" sz="1400" dirty="0">
                <a:sym typeface="Arial" panose="020B0604020202020204" pitchFamily="34" charset="0"/>
              </a:rPr>
              <a:t>=&gt;1364874937056}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sz="2400" dirty="0">
                <a:sym typeface="Arial" panose="020B0604020202020204" pitchFamily="34" charset="0"/>
              </a:rPr>
              <a:t>全表扫描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400" dirty="0"/>
              <a:t>&gt;scan </a:t>
            </a:r>
            <a:r>
              <a:rPr lang="en-US" altLang="zh-CN" sz="1400" dirty="0" smtClean="0"/>
              <a:t>'users'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HBASE Shell</a:t>
            </a:r>
            <a:r>
              <a:rPr lang="zh-CN" altLang="en-US"/>
              <a:t>的</a:t>
            </a:r>
            <a:r>
              <a:rPr lang="en-US" altLang="zh-CN"/>
              <a:t>DML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 err="1"/>
              <a:t>xiaoming</a:t>
            </a:r>
            <a:r>
              <a:rPr lang="zh-CN" altLang="en-US" dirty="0"/>
              <a:t>值</a:t>
            </a:r>
            <a:r>
              <a:rPr lang="zh-CN" altLang="en-US" dirty="0" smtClean="0"/>
              <a:t>的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info:age</a:t>
            </a:r>
            <a:r>
              <a:rPr lang="en-US" altLang="zh-CN" dirty="0" smtClean="0"/>
              <a:t>'</a:t>
            </a:r>
            <a:r>
              <a:rPr lang="zh-CN" altLang="en-US" dirty="0" smtClean="0"/>
              <a:t>字段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&gt;delete </a:t>
            </a:r>
            <a:r>
              <a:rPr lang="en-US" altLang="zh-CN" sz="1800" dirty="0" smtClean="0"/>
              <a:t>'</a:t>
            </a:r>
            <a:r>
              <a:rPr lang="en-US" altLang="zh-CN" sz="1800" dirty="0" err="1" smtClean="0"/>
              <a:t>users','xiaoming','info:age</a:t>
            </a:r>
            <a:r>
              <a:rPr lang="en-US" altLang="zh-CN" sz="1800" dirty="0" smtClean="0"/>
              <a:t>'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/>
              <a:t>&gt;get </a:t>
            </a:r>
            <a:r>
              <a:rPr lang="en-US" altLang="zh-CN" sz="1800" dirty="0" smtClean="0"/>
              <a:t>'</a:t>
            </a:r>
            <a:r>
              <a:rPr lang="en-US" altLang="zh-CN" sz="1800" dirty="0" err="1" smtClean="0"/>
              <a:t>users','xiaoming</a:t>
            </a:r>
            <a:r>
              <a:rPr lang="en-US" altLang="zh-CN" sz="1800" dirty="0" smtClean="0"/>
              <a:t>'</a:t>
            </a:r>
            <a:endParaRPr lang="en-US" altLang="zh-CN" sz="1800" dirty="0"/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dirty="0">
                <a:sym typeface="Arial" panose="020B0604020202020204" pitchFamily="34" charset="0"/>
              </a:rPr>
              <a:t>删除整行</a:t>
            </a:r>
            <a:endParaRPr lang="zh-CN" altLang="en-US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&gt;</a:t>
            </a:r>
            <a:r>
              <a:rPr lang="en-US" altLang="zh-CN" sz="1800" dirty="0" err="1">
                <a:sym typeface="Arial" panose="020B0604020202020204" pitchFamily="34" charset="0"/>
              </a:rPr>
              <a:t>deleteall</a:t>
            </a:r>
            <a:r>
              <a:rPr lang="en-US" altLang="zh-CN" sz="1800" dirty="0">
                <a:sym typeface="Arial" panose="020B0604020202020204" pitchFamily="34" charset="0"/>
              </a:rPr>
              <a:t> </a:t>
            </a:r>
            <a:r>
              <a:rPr lang="en-US" altLang="zh-CN" sz="1800" dirty="0" smtClean="0">
                <a:sym typeface="Arial" panose="020B0604020202020204" pitchFamily="34" charset="0"/>
              </a:rPr>
              <a:t>'</a:t>
            </a:r>
            <a:r>
              <a:rPr lang="en-US" altLang="zh-CN" sz="1800" dirty="0" err="1" smtClean="0">
                <a:sym typeface="Arial" panose="020B0604020202020204" pitchFamily="34" charset="0"/>
              </a:rPr>
              <a:t>users','xiaoming</a:t>
            </a:r>
            <a:r>
              <a:rPr lang="en-US" altLang="zh-CN" sz="1800" dirty="0" smtClean="0">
                <a:sym typeface="Arial" panose="020B0604020202020204" pitchFamily="34" charset="0"/>
              </a:rPr>
              <a:t>'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dirty="0">
                <a:sym typeface="Arial" panose="020B0604020202020204" pitchFamily="34" charset="0"/>
              </a:rPr>
              <a:t>统计表的行数</a:t>
            </a:r>
            <a:endParaRPr lang="zh-CN" altLang="en-US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&gt;count </a:t>
            </a:r>
            <a:r>
              <a:rPr lang="en-US" altLang="zh-CN" sz="1800" dirty="0" smtClean="0">
                <a:sym typeface="Arial" panose="020B0604020202020204" pitchFamily="34" charset="0"/>
              </a:rPr>
              <a:t>'users'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§"/>
            </a:pPr>
            <a:r>
              <a:rPr lang="zh-CN" altLang="en-US" dirty="0">
                <a:sym typeface="Arial" panose="020B0604020202020204" pitchFamily="34" charset="0"/>
              </a:rPr>
              <a:t>清空表</a:t>
            </a:r>
            <a:endParaRPr lang="zh-CN" altLang="en-US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&gt;truncate </a:t>
            </a:r>
            <a:r>
              <a:rPr lang="en-US" altLang="zh-CN" sz="1800" dirty="0" smtClean="0">
                <a:sym typeface="Arial" panose="020B0604020202020204" pitchFamily="34" charset="0"/>
              </a:rPr>
              <a:t>'users'</a:t>
            </a:r>
            <a:endParaRPr lang="en-US" altLang="zh-CN" sz="18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88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现场演示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WPS 演示</Application>
  <PresentationFormat>全屏显示(4:3)</PresentationFormat>
  <Paragraphs>143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Hadoop大数据实战 第四部分 分布式数据库HBase：3-Hbase Shell命令</vt:lpstr>
      <vt:lpstr>HBASE Shell</vt:lpstr>
      <vt:lpstr>HBASE Shell的DDL操作</vt:lpstr>
      <vt:lpstr>HBASE Shell的DML操作</vt:lpstr>
      <vt:lpstr>HBASE Shell的DML操作</vt:lpstr>
      <vt:lpstr>HBASE Shell的DML操作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111</cp:revision>
  <dcterms:created xsi:type="dcterms:W3CDTF">2009-09-29T02:37:00Z</dcterms:created>
  <dcterms:modified xsi:type="dcterms:W3CDTF">2021-10-31T01:30:35Z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