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2306955"/>
          </a:xfrm>
          <a:prstGeom prst="rect">
            <a:avLst/>
          </a:prstGeom>
          <a:noFill/>
        </p:spPr>
        <p:txBody>
          <a:bodyPr wrap="square" rtlCol="0">
            <a:spAutoFit/>
          </a:bodyPr>
          <a:lstStyle/>
          <a:p>
            <a:r>
              <a:rPr lang="en-US" sz="2400" dirty="0"/>
              <a:t>STUDENT NAME: </a:t>
            </a:r>
            <a:r>
              <a:rPr lang="en-IN" sz="2400" dirty="0"/>
              <a:t>GNANASHREE N</a:t>
            </a:r>
            <a:endParaRPr lang="en-US" sz="2400" dirty="0"/>
          </a:p>
          <a:p>
            <a:r>
              <a:rPr lang="en-US" sz="2400" dirty="0"/>
              <a:t>REGISTER NO:312209</a:t>
            </a:r>
            <a:r>
              <a:rPr lang="en-IN" sz="2400" dirty="0"/>
              <a:t>681</a:t>
            </a:r>
            <a:endParaRPr lang="en-US" sz="2400" dirty="0"/>
          </a:p>
          <a:p>
            <a:r>
              <a:rPr lang="en-US" sz="2400" dirty="0"/>
              <a:t>DEPARTMENT:B.COM MARKETING MANAGEMENT</a:t>
            </a:r>
          </a:p>
          <a:p>
            <a:r>
              <a:rPr lang="en-US" sz="2400" dirty="0"/>
              <a:t>COLLEGE: ANNA ADARSH COLLEGE FOR WOMEN</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 Box 3"/>
          <p:cNvSpPr txBox="1"/>
          <p:nvPr/>
        </p:nvSpPr>
        <p:spPr>
          <a:xfrm>
            <a:off x="1409065" y="1205230"/>
            <a:ext cx="7595235" cy="5077460"/>
          </a:xfrm>
          <a:prstGeom prst="rect">
            <a:avLst/>
          </a:prstGeom>
          <a:noFill/>
        </p:spPr>
        <p:txBody>
          <a:bodyPr wrap="square" rtlCol="0">
            <a:spAutoFit/>
          </a:bodyPr>
          <a:lstStyle/>
          <a:p>
            <a:pPr marL="285750" indent="-285750">
              <a:buFont typeface="Wingdings" panose="05000000000000000000" charset="0"/>
              <a:buChar char="ü"/>
            </a:pPr>
            <a:r>
              <a:rPr lang="en-US" b="1"/>
              <a:t>DATA SCREENING : </a:t>
            </a:r>
            <a:r>
              <a:rPr lang="en-US"/>
              <a:t>Downloaded an employee from Kaggle , and saved the dataset in an folder then insert the same in Excel.</a:t>
            </a:r>
          </a:p>
          <a:p>
            <a:pPr indent="0">
              <a:buFont typeface="Wingdings" panose="05000000000000000000" charset="0"/>
              <a:buNone/>
            </a:pPr>
            <a:endParaRPr lang="en-US"/>
          </a:p>
          <a:p>
            <a:pPr marL="285750" indent="-285750">
              <a:buFont typeface="Wingdings" panose="05000000000000000000" charset="0"/>
              <a:buChar char="ü"/>
            </a:pPr>
            <a:r>
              <a:rPr lang="en-US" b="1"/>
              <a:t>DATA CLEANING : </a:t>
            </a:r>
            <a:r>
              <a:rPr lang="en-US"/>
              <a:t>Using conditional formating from home identified and removed the missing data and selected 9 datas from [emp id,name,gender etc...]</a:t>
            </a:r>
          </a:p>
          <a:p>
            <a:pPr indent="0">
              <a:buFont typeface="Wingdings" panose="05000000000000000000" charset="0"/>
              <a:buNone/>
            </a:pPr>
            <a:endParaRPr lang="en-US"/>
          </a:p>
          <a:p>
            <a:pPr indent="0">
              <a:buFont typeface="Wingdings" panose="05000000000000000000" charset="0"/>
              <a:buNone/>
            </a:pPr>
            <a:r>
              <a:rPr lang="en-US" b="1"/>
              <a:t>DATA FORMULATING</a:t>
            </a:r>
            <a:r>
              <a:rPr lang="en-US"/>
              <a:t> : Using “IF”Condition created an column of performance level using data from current employees ratingwhich gave an output as medium ,low,high.</a:t>
            </a:r>
          </a:p>
          <a:p>
            <a:pPr indent="0">
              <a:buFont typeface="Wingdings" panose="05000000000000000000" charset="0"/>
              <a:buNone/>
            </a:pPr>
            <a:endParaRPr lang="en-US"/>
          </a:p>
          <a:p>
            <a:pPr marL="285750" indent="-285750">
              <a:buFont typeface="Wingdings" panose="05000000000000000000" charset="0"/>
              <a:buChar char="ü"/>
            </a:pPr>
            <a:r>
              <a:rPr lang="en-US" b="1"/>
              <a:t>PIVOT TABLE CREATION </a:t>
            </a:r>
            <a:r>
              <a:rPr lang="en-US"/>
              <a:t>: Select pivot table from insert and an pivot table in enabled ,now select the required data . An pivot table isnow created, we shall also pivot table through Queries and Connection icon.</a:t>
            </a:r>
          </a:p>
          <a:p>
            <a:pPr indent="0">
              <a:buFont typeface="Wingdings" panose="05000000000000000000" charset="0"/>
              <a:buNone/>
            </a:pPr>
            <a:endParaRPr lang="en-US"/>
          </a:p>
          <a:p>
            <a:pPr marL="285750" indent="-285750">
              <a:buFont typeface="Wingdings" panose="05000000000000000000" charset="0"/>
              <a:buChar char="ü"/>
            </a:pPr>
            <a:r>
              <a:rPr lang="en-US" b="1"/>
              <a:t>Graphical Representation</a:t>
            </a:r>
            <a:r>
              <a:rPr lang="en-US"/>
              <a:t>: after creating an pivot table select the pivot table select the pivot table and go to insert icon and select recommendation chart and an visual representation is created.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pic>
        <p:nvPicPr>
          <p:cNvPr id="8" name="Picture 7">
            <a:extLst>
              <a:ext uri="{FF2B5EF4-FFF2-40B4-BE49-F238E27FC236}">
                <a16:creationId xmlns:a16="http://schemas.microsoft.com/office/drawing/2014/main" id="{42D9B545-A407-A2CB-EE55-6437A2616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2" y="1838325"/>
            <a:ext cx="4452624" cy="28765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a:extLst>
              <a:ext uri="{FF2B5EF4-FFF2-40B4-BE49-F238E27FC236}">
                <a16:creationId xmlns:a16="http://schemas.microsoft.com/office/drawing/2014/main" id="{9F926CA6-D50E-129C-E1F6-43A6F3BEEA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0472" y="1685925"/>
            <a:ext cx="5153025" cy="30289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1448435" y="1483360"/>
            <a:ext cx="6879590" cy="2306955"/>
          </a:xfrm>
          <a:prstGeom prst="rect">
            <a:avLst/>
          </a:prstGeom>
          <a:noFill/>
        </p:spPr>
        <p:txBody>
          <a:bodyPr wrap="square" rtlCol="0">
            <a:spAutoFit/>
          </a:bodyPr>
          <a:lstStyle/>
          <a:p>
            <a:r>
              <a:rPr lang="en-US" sz="2400"/>
              <a:t>The end output is created as employee performance analyses using various functions such as pivot table table ,graph etc . This helps to easily analyse the data . This performance analysis is used to find the employees to find the employees with the greater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solidFill>
              <a:schemeClr val="tx1"/>
            </a:solidFill>
          </a:ln>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3230245"/>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 </a:t>
            </a:r>
            <a:r>
              <a:rPr lang="en-US" sz="2400" b="1" dirty="0">
                <a:solidFill>
                  <a:srgbClr val="0F0F0F"/>
                </a:solidFill>
                <a:latin typeface="Times New Roman" panose="02020603050405020304" pitchFamily="18" charset="0"/>
                <a:cs typeface="Times New Roman" panose="02020603050405020304" pitchFamily="18" charset="0"/>
              </a:rPr>
              <a:t>SCORE BASED APPROACH</a:t>
            </a:r>
          </a:p>
          <a:p>
            <a:endParaRPr lang="en-US" sz="4400" b="1" dirty="0">
              <a:solidFill>
                <a:srgbClr val="0F0F0F"/>
              </a:solidFill>
              <a:latin typeface="Times New Roman" panose="02020603050405020304" pitchFamily="18" charset="0"/>
              <a:cs typeface="Times New Roman" panose="02020603050405020304" pitchFamily="18" charset="0"/>
            </a:endParaRPr>
          </a:p>
          <a:p>
            <a:r>
              <a:rPr lang="en-US" altLang="en-IN" sz="2800" dirty="0">
                <a:solidFill>
                  <a:srgbClr val="7030A0"/>
                </a:solidFill>
                <a:latin typeface="Times New Roman" panose="02020603050405020304" pitchFamily="18" charset="0"/>
                <a:cs typeface="Times New Roman" panose="02020603050405020304" pitchFamily="18" charset="0"/>
              </a:rPr>
              <a:t>  </a:t>
            </a:r>
            <a:endParaRPr lang="en-US" altLang="en-IN" sz="24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 Box 10"/>
          <p:cNvSpPr txBox="1"/>
          <p:nvPr/>
        </p:nvSpPr>
        <p:spPr>
          <a:xfrm>
            <a:off x="1219200" y="1676400"/>
            <a:ext cx="6772275" cy="1938020"/>
          </a:xfrm>
          <a:prstGeom prst="rect">
            <a:avLst/>
          </a:prstGeom>
          <a:noFill/>
        </p:spPr>
        <p:txBody>
          <a:bodyPr wrap="square" rtlCol="0">
            <a:spAutoFit/>
          </a:bodyPr>
          <a:lstStyle/>
          <a:p>
            <a:r>
              <a:rPr lang="en-US" sz="2400"/>
              <a:t>To Analyse and optimize the performance of the employees by evaluating the key metrics such as emp id,employee ststus,employee level,performance level etc. the analysis aims to identify the employees with greater efficiencies.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20574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1130935" y="1850390"/>
            <a:ext cx="7178040" cy="1568450"/>
          </a:xfrm>
          <a:prstGeom prst="rect">
            <a:avLst/>
          </a:prstGeom>
          <a:noFill/>
        </p:spPr>
        <p:txBody>
          <a:bodyPr wrap="square" rtlCol="0">
            <a:spAutoFit/>
          </a:bodyPr>
          <a:lstStyle/>
          <a:p>
            <a:r>
              <a:rPr lang="en-US" sz="2400"/>
              <a:t>The prime objective is to create an employee performance analysis usingexcel with the help of various function such as conditional formatting, pivot table creation, graph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067800" y="1219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1785620" y="1752600"/>
            <a:ext cx="4640580" cy="1198880"/>
          </a:xfrm>
          <a:prstGeom prst="rect">
            <a:avLst/>
          </a:prstGeom>
          <a:noFill/>
        </p:spPr>
        <p:txBody>
          <a:bodyPr wrap="square" rtlCol="0">
            <a:spAutoFit/>
          </a:bodyPr>
          <a:lstStyle/>
          <a:p>
            <a:pPr marL="342900" indent="-342900">
              <a:buFont typeface="Wingdings" panose="05000000000000000000" charset="0"/>
              <a:buChar char="Ø"/>
            </a:pPr>
            <a:r>
              <a:rPr lang="en-US" sz="2400"/>
              <a:t>Organization </a:t>
            </a:r>
          </a:p>
          <a:p>
            <a:pPr marL="342900" indent="-342900">
              <a:buFont typeface="Wingdings" panose="05000000000000000000" charset="0"/>
              <a:buChar char="Ø"/>
            </a:pPr>
            <a:r>
              <a:rPr lang="en-US" sz="2400"/>
              <a:t>Employers</a:t>
            </a:r>
          </a:p>
          <a:p>
            <a:pPr marL="342900" indent="-342900">
              <a:buFont typeface="Wingdings" panose="05000000000000000000" charset="0"/>
              <a:buChar char="Ø"/>
            </a:pPr>
            <a:r>
              <a:rPr lang="en-US" sz="2400"/>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29800" y="2514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503930" y="1830705"/>
            <a:ext cx="5616575" cy="2306955"/>
          </a:xfrm>
          <a:prstGeom prst="rect">
            <a:avLst/>
          </a:prstGeom>
          <a:noFill/>
        </p:spPr>
        <p:txBody>
          <a:bodyPr wrap="square" rtlCol="0">
            <a:spAutoFit/>
          </a:bodyPr>
          <a:lstStyle/>
          <a:p>
            <a:pPr marL="285750" indent="-285750">
              <a:buFont typeface="Wingdings" panose="05000000000000000000" charset="0"/>
              <a:buChar char="ü"/>
            </a:pPr>
            <a:r>
              <a:rPr lang="en-US" b="1"/>
              <a:t>Filtering: </a:t>
            </a:r>
            <a:r>
              <a:rPr lang="en-US"/>
              <a:t> To find missing data</a:t>
            </a:r>
          </a:p>
          <a:p>
            <a:pPr marL="285750" indent="-285750">
              <a:buFont typeface="Wingdings" panose="05000000000000000000" charset="0"/>
              <a:buChar char="ü"/>
            </a:pPr>
            <a:endParaRPr lang="en-US"/>
          </a:p>
          <a:p>
            <a:pPr marL="285750" indent="-285750">
              <a:buFont typeface="Wingdings" panose="05000000000000000000" charset="0"/>
              <a:buChar char="ü"/>
            </a:pPr>
            <a:r>
              <a:rPr lang="en-US" b="1"/>
              <a:t>Graph:</a:t>
            </a:r>
            <a:r>
              <a:rPr lang="en-US"/>
              <a:t> To get an graphical representation</a:t>
            </a:r>
          </a:p>
          <a:p>
            <a:pPr marL="285750" indent="-285750">
              <a:buFont typeface="Wingdings" panose="05000000000000000000" charset="0"/>
              <a:buChar char="ü"/>
            </a:pPr>
            <a:endParaRPr lang="en-US"/>
          </a:p>
          <a:p>
            <a:pPr marL="285750" indent="-285750">
              <a:buFont typeface="Wingdings" panose="05000000000000000000" charset="0"/>
              <a:buChar char="ü"/>
            </a:pPr>
            <a:r>
              <a:rPr lang="en-US" b="1"/>
              <a:t>Pivot table : </a:t>
            </a:r>
            <a:r>
              <a:rPr lang="en-US"/>
              <a:t> To summarize the data</a:t>
            </a:r>
          </a:p>
          <a:p>
            <a:pPr marL="285750" indent="-285750">
              <a:buFont typeface="Wingdings" panose="05000000000000000000" charset="0"/>
              <a:buChar char="ü"/>
            </a:pPr>
            <a:endParaRPr lang="en-US"/>
          </a:p>
          <a:p>
            <a:pPr marL="285750" indent="-285750">
              <a:buFont typeface="Wingdings" panose="05000000000000000000" charset="0"/>
              <a:buChar char="ü"/>
            </a:pPr>
            <a:r>
              <a:rPr lang="en-US" b="1"/>
              <a:t>Conditional technique :</a:t>
            </a:r>
            <a:r>
              <a:rPr lang="en-US"/>
              <a:t> Used to identify the missing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4" name="Text Box 3"/>
          <p:cNvSpPr txBox="1"/>
          <p:nvPr/>
        </p:nvSpPr>
        <p:spPr>
          <a:xfrm>
            <a:off x="1230630" y="1344295"/>
            <a:ext cx="5346065" cy="3782060"/>
          </a:xfrm>
          <a:prstGeom prst="rect">
            <a:avLst/>
          </a:prstGeom>
          <a:noFill/>
        </p:spPr>
        <p:txBody>
          <a:bodyPr wrap="square" rtlCol="0">
            <a:noAutofit/>
          </a:bodyPr>
          <a:lstStyle/>
          <a:p>
            <a:r>
              <a:rPr lang="en-US" b="1"/>
              <a:t>Employee dataset : Kaggle</a:t>
            </a:r>
          </a:p>
          <a:p>
            <a:r>
              <a:rPr lang="en-US" b="1"/>
              <a:t>Total: 26 features</a:t>
            </a:r>
          </a:p>
          <a:p>
            <a:pPr marL="342900" indent="-342900">
              <a:buFont typeface="Wingdings" panose="05000000000000000000" charset="0"/>
              <a:buChar char="Ø"/>
            </a:pPr>
            <a:r>
              <a:rPr lang="en-US" b="1"/>
              <a:t>Used : </a:t>
            </a:r>
            <a:r>
              <a:rPr lang="en-US"/>
              <a:t>9 features</a:t>
            </a:r>
            <a:endParaRPr lang="en-US" b="1"/>
          </a:p>
          <a:p>
            <a:pPr marL="285750" indent="-285750">
              <a:buFont typeface="Wingdings" panose="05000000000000000000" charset="0"/>
              <a:buChar char="Ø"/>
            </a:pPr>
            <a:r>
              <a:rPr lang="en-US" b="1"/>
              <a:t>     </a:t>
            </a:r>
            <a:r>
              <a:rPr lang="en-US"/>
              <a:t> Employee id</a:t>
            </a:r>
          </a:p>
          <a:p>
            <a:pPr marL="285750" indent="-285750">
              <a:buFont typeface="Wingdings" panose="05000000000000000000" charset="0"/>
              <a:buChar char="Ø"/>
            </a:pPr>
            <a:r>
              <a:rPr lang="en-US"/>
              <a:t>      First name</a:t>
            </a:r>
          </a:p>
          <a:p>
            <a:pPr marL="285750" indent="-285750">
              <a:buFont typeface="Wingdings" panose="05000000000000000000" charset="0"/>
              <a:buChar char="Ø"/>
            </a:pPr>
            <a:r>
              <a:rPr lang="en-US"/>
              <a:t>      Last name</a:t>
            </a:r>
          </a:p>
          <a:p>
            <a:pPr marL="285750" indent="-285750">
              <a:buFont typeface="Wingdings" panose="05000000000000000000" charset="0"/>
              <a:buChar char="Ø"/>
            </a:pPr>
            <a:r>
              <a:rPr lang="en-US"/>
              <a:t>      Business unit</a:t>
            </a:r>
          </a:p>
          <a:p>
            <a:pPr marL="285750" indent="-285750">
              <a:buFont typeface="Wingdings" panose="05000000000000000000" charset="0"/>
              <a:buChar char="Ø"/>
            </a:pPr>
            <a:r>
              <a:rPr lang="en-US"/>
              <a:t>      Employee type</a:t>
            </a:r>
          </a:p>
          <a:p>
            <a:pPr marL="342900" indent="-342900">
              <a:buFont typeface="Wingdings" panose="05000000000000000000" charset="0"/>
              <a:buChar char="Ø"/>
            </a:pPr>
            <a:r>
              <a:rPr lang="en-US"/>
              <a:t>     Gender</a:t>
            </a:r>
          </a:p>
          <a:p>
            <a:pPr marL="285750" indent="-285750">
              <a:buFont typeface="Wingdings" panose="05000000000000000000" charset="0"/>
              <a:buChar char="Ø"/>
            </a:pPr>
            <a:r>
              <a:rPr lang="en-US"/>
              <a:t>      Performance score</a:t>
            </a:r>
          </a:p>
          <a:p>
            <a:pPr marL="342900" indent="-342900">
              <a:buFont typeface="Wingdings" panose="05000000000000000000" charset="0"/>
              <a:buChar char="Ø"/>
            </a:pPr>
            <a:r>
              <a:rPr lang="en-US"/>
              <a:t>     Current 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 Box 10"/>
          <p:cNvSpPr txBox="1"/>
          <p:nvPr/>
        </p:nvSpPr>
        <p:spPr>
          <a:xfrm>
            <a:off x="1955165" y="1731645"/>
            <a:ext cx="7364095" cy="645160"/>
          </a:xfrm>
          <a:prstGeom prst="rect">
            <a:avLst/>
          </a:prstGeom>
          <a:noFill/>
        </p:spPr>
        <p:txBody>
          <a:bodyPr wrap="square" rtlCol="0">
            <a:spAutoFit/>
          </a:bodyPr>
          <a:lstStyle/>
          <a:p>
            <a:r>
              <a:rPr lang="en-US" b="1"/>
              <a:t>FORMULA:</a:t>
            </a:r>
          </a:p>
          <a:p>
            <a:r>
              <a:rPr lang="en-US" b="1"/>
              <a:t>=IF(Z37&gt;=5,"VERY HIGH",IF(Z37&gt;=4,"HIGH",IF(Z37&gt;=3,"MED","LOW")))</a:t>
            </a:r>
          </a:p>
        </p:txBody>
      </p:sp>
      <p:sp>
        <p:nvSpPr>
          <p:cNvPr id="14" name="Text Box 13"/>
          <p:cNvSpPr txBox="1"/>
          <p:nvPr/>
        </p:nvSpPr>
        <p:spPr>
          <a:xfrm>
            <a:off x="2362200" y="2438400"/>
            <a:ext cx="6775450" cy="2584450"/>
          </a:xfrm>
          <a:prstGeom prst="rect">
            <a:avLst/>
          </a:prstGeom>
          <a:noFill/>
        </p:spPr>
        <p:txBody>
          <a:bodyPr wrap="square" rtlCol="0">
            <a:spAutoFit/>
          </a:bodyPr>
          <a:lstStyle/>
          <a:p>
            <a:r>
              <a:rPr lang="en-US"/>
              <a:t>This formula is used to find the performanace  level of the employees which is delivered as “ medium,low and high”.And the performance level is used to get an graphical representation of the employee performance.</a:t>
            </a:r>
          </a:p>
          <a:p>
            <a:endParaRPr lang="en-US"/>
          </a:p>
          <a:p>
            <a:r>
              <a:rPr lang="en-US"/>
              <a:t>        </a:t>
            </a:r>
            <a:r>
              <a:rPr lang="en-US" b="1"/>
              <a:t> CONDITIONAL FORMATING:</a:t>
            </a:r>
          </a:p>
          <a:p>
            <a:r>
              <a:rPr lang="en-US" b="1"/>
              <a:t>                         </a:t>
            </a:r>
            <a:r>
              <a:rPr lang="en-US"/>
              <a:t> The conditional formattings is used to identify the missing data in a cell , highlight the missing cells and also to remove the missing cell.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3006</Words>
  <Application>Microsoft Office PowerPoint</Application>
  <PresentationFormat>Widescreen</PresentationFormat>
  <Paragraphs>123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Gnana Shree</cp:lastModifiedBy>
  <cp:revision>16</cp:revision>
  <dcterms:created xsi:type="dcterms:W3CDTF">2024-03-29T15:07:00Z</dcterms:created>
  <dcterms:modified xsi:type="dcterms:W3CDTF">2024-09-01T13:53:08Z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B8EC7B14BA49459AAECF7E9285EAB1EA_13</vt:lpwstr>
  </property>
  <property fmtid="{D5CDD505-2E9C-101B-9397-08002B2CF9AE}" pid="5" name="KSOProductBuildVer">
    <vt:lpwstr>1033-12.2.0.17562</vt:lpwstr>
  </property>
</Properties>
</file>