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91" r:id="rId2"/>
    <p:sldId id="257" r:id="rId3"/>
    <p:sldId id="293" r:id="rId4"/>
    <p:sldId id="280" r:id="rId5"/>
    <p:sldId id="281" r:id="rId6"/>
    <p:sldId id="286" r:id="rId7"/>
    <p:sldId id="287" r:id="rId8"/>
    <p:sldId id="28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E986B-11EA-41BE-A1D6-211FCE2F1C95}" v="163" dt="2023-09-05T12:36:2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55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48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59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05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57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54F2-BD99-D18B-EDB3-C1ECE066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Lending Club Case Study</a:t>
            </a:r>
            <a:endParaRPr lang="en-US" sz="4800">
              <a:solidFill>
                <a:srgbClr val="FFFFFF"/>
              </a:solidFill>
            </a:endParaRPr>
          </a:p>
          <a:p>
            <a:pPr algn="l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B31C-2E25-CC53-669B-F979EAA5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052" y="5200083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/>
              </a:rPr>
              <a:t>Team : Gnanaprakash S and Vikas Sharma</a:t>
            </a:r>
          </a:p>
          <a:p>
            <a:pPr algn="l"/>
            <a:r>
              <a:rPr lang="en-US" dirty="0">
                <a:latin typeface="Times New Roman"/>
              </a:rPr>
              <a:t>Date : 06-09-2023</a:t>
            </a:r>
          </a:p>
        </p:txBody>
      </p:sp>
      <p:pic>
        <p:nvPicPr>
          <p:cNvPr id="5" name="Google Shape;86;p12" descr="A close up of a logo&#10;&#10;Description automatically generated">
            <a:extLst>
              <a:ext uri="{FF2B5EF4-FFF2-40B4-BE49-F238E27FC236}">
                <a16:creationId xmlns:a16="http://schemas.microsoft.com/office/drawing/2014/main" id="{B74E3FCF-5B2A-5151-6517-21F03E0911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5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7304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4000"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Lending Club Case Study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42890" y="2134151"/>
            <a:ext cx="10720752" cy="412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endParaRPr lang="en-US" dirty="0">
              <a:solidFill>
                <a:srgbClr val="000000"/>
              </a:solidFill>
            </a:endParaRPr>
          </a:p>
          <a:p>
            <a:pPr marL="50800" indent="0">
              <a:buNone/>
            </a:pPr>
            <a:r>
              <a:rPr lang="en-US" sz="2000" b="1" dirty="0">
                <a:solidFill>
                  <a:srgbClr val="5A5A5A"/>
                </a:solidFill>
                <a:latin typeface="Times New Roman"/>
              </a:rPr>
              <a:t>Consumer finance company </a:t>
            </a:r>
            <a:r>
              <a:rPr lang="en-US" sz="2000" dirty="0">
                <a:latin typeface="Times New Roman"/>
              </a:rPr>
              <a:t>specializes in lending various types of loans to urban customers. When the company receives a loan application, the company has to make a decision for loan approval based on the applicant’s profile.</a:t>
            </a:r>
            <a:endParaRPr lang="en-US">
              <a:latin typeface="Times New Roman"/>
            </a:endParaRPr>
          </a:p>
          <a:p>
            <a:pPr>
              <a:buNone/>
            </a:pPr>
            <a:r>
              <a:rPr lang="en-US" sz="2000" dirty="0">
                <a:latin typeface="Times New Roman"/>
              </a:rPr>
              <a:t>Two types of risks are associated with the bank’s decision:</a:t>
            </a:r>
          </a:p>
          <a:p>
            <a:pPr marL="285750" indent="-285750"/>
            <a:r>
              <a:rPr lang="en-US" sz="1600" dirty="0">
                <a:latin typeface="Times New Roman"/>
              </a:rPr>
              <a:t>If the applicant is likely to repay the loan, then not approving the loan results in a loss of business to the company</a:t>
            </a:r>
          </a:p>
          <a:p>
            <a:pPr marL="285750" indent="-285750"/>
            <a:r>
              <a:rPr lang="en-US" sz="1600" dirty="0">
                <a:latin typeface="Times New Roman"/>
              </a:rPr>
              <a:t>If the applicant is not likely to repay the loan, i.e. he/she is likely to default, then approving the loan may lead to a financial loss for the company</a:t>
            </a:r>
          </a:p>
          <a:p>
            <a:pPr marL="50800" lvl="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2000" dirty="0">
                <a:latin typeface="Times New Roman"/>
              </a:rPr>
              <a:t>The aim is to identify patterns which indicate if a person is likely to default, which may be used for taking actions such as denying the loan, reducing the amount of loan, lending (</a:t>
            </a:r>
            <a:r>
              <a:rPr lang="en-US" sz="2000" dirty="0" err="1">
                <a:latin typeface="Times New Roman"/>
              </a:rPr>
              <a:t>to</a:t>
            </a:r>
            <a:r>
              <a:rPr lang="en-US" sz="2000" dirty="0">
                <a:latin typeface="Times New Roman"/>
              </a:rPr>
              <a:t> risky applicants) at a higher interest rate, etc.</a:t>
            </a:r>
          </a:p>
        </p:txBody>
      </p:sp>
      <p:pic>
        <p:nvPicPr>
          <p:cNvPr id="3" name="Google Shape;86;p12" descr="A close up of a logo&#10;&#10;Description automatically generated">
            <a:extLst>
              <a:ext uri="{FF2B5EF4-FFF2-40B4-BE49-F238E27FC236}">
                <a16:creationId xmlns:a16="http://schemas.microsoft.com/office/drawing/2014/main" id="{921CBB24-3AE7-AB86-E8E0-7717EABD2E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 :  Data Cleaning</a:t>
            </a:r>
            <a:br>
              <a:rPr lang="en-US" sz="3500" b="1" dirty="0"/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 Defaulted Applicants</a:t>
            </a:r>
            <a:endParaRPr lang="en-US"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066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 </a:t>
            </a:r>
            <a:r>
              <a:rPr lang="en-US" sz="3500" b="1" dirty="0" err="1">
                <a:solidFill>
                  <a:srgbClr val="EF413D"/>
                </a:solidFill>
              </a:rPr>
              <a:t>I</a:t>
            </a:r>
            <a:r>
              <a:rPr lang="en-US" sz="3500" b="1" dirty="0">
                <a:solidFill>
                  <a:srgbClr val="EF413D"/>
                </a:solidFill>
              </a:rPr>
              <a:t>: 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050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 </a:t>
            </a:r>
            <a:r>
              <a:rPr lang="en-US" sz="3500" b="1" dirty="0" err="1">
                <a:solidFill>
                  <a:srgbClr val="EF413D"/>
                </a:solidFill>
              </a:rPr>
              <a:t>I</a:t>
            </a:r>
            <a:r>
              <a:rPr lang="en-US" sz="3500" b="1" dirty="0">
                <a:solidFill>
                  <a:srgbClr val="EF413D"/>
                </a:solidFill>
              </a:rPr>
              <a:t>: 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85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III : 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3305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III : 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3812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IV: Major insights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3" name="Google Shape;219;p28">
            <a:extLst>
              <a:ext uri="{FF2B5EF4-FFF2-40B4-BE49-F238E27FC236}">
                <a16:creationId xmlns:a16="http://schemas.microsoft.com/office/drawing/2014/main" id="{43D2820D-45A2-72B0-0F3B-122FAFBFE6C1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017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382</Words>
  <Application>Microsoft Office PowerPoint</Application>
  <PresentationFormat>Widescreen</PresentationFormat>
  <Paragraphs>194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Lending Club Case Study </vt:lpstr>
      <vt:lpstr>ASSIGNMENT   Name: Lending Club Case Study</vt:lpstr>
      <vt:lpstr>PART I :  Data Cleaning   Analyzing Defaulted Applicants</vt:lpstr>
      <vt:lpstr>PART I I:  Univariate Analysis   Analyzing Defaulted Applicants</vt:lpstr>
      <vt:lpstr>PART I I:  Univariate Analysis   Analyzing Defaulted Applicants</vt:lpstr>
      <vt:lpstr>PART III :  Bivariate Analysis   Analyzing Defaulted Applicants</vt:lpstr>
      <vt:lpstr>PART III :  Bivariate Analysis   Analyzing Defaulted Applicants</vt:lpstr>
      <vt:lpstr>PART IV: Major insights   Analyzing Defaulted Applicants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Mahima Prasad</dc:creator>
  <cp:lastModifiedBy>Guduru Sai</cp:lastModifiedBy>
  <cp:revision>99</cp:revision>
  <dcterms:modified xsi:type="dcterms:W3CDTF">2023-09-05T12:36:54Z</dcterms:modified>
</cp:coreProperties>
</file>