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1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CF19E9-E189-0A4E-8CB6-79F68E0F77B6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991841-5614-C44C-9A15-534D7FD2A94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06938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9E9-E189-0A4E-8CB6-79F68E0F77B6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841-5614-C44C-9A15-534D7FD2A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8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9E9-E189-0A4E-8CB6-79F68E0F77B6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841-5614-C44C-9A15-534D7FD2A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0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9E9-E189-0A4E-8CB6-79F68E0F77B6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841-5614-C44C-9A15-534D7FD2A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2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CF19E9-E189-0A4E-8CB6-79F68E0F77B6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991841-5614-C44C-9A15-534D7FD2A9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51663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9E9-E189-0A4E-8CB6-79F68E0F77B6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841-5614-C44C-9A15-534D7FD2A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0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9E9-E189-0A4E-8CB6-79F68E0F77B6}" type="datetimeFigureOut">
              <a:rPr lang="en-US" smtClean="0"/>
              <a:t>9/8/24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841-5614-C44C-9A15-534D7FD2A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8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9E9-E189-0A4E-8CB6-79F68E0F77B6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841-5614-C44C-9A15-534D7FD2A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8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9E9-E189-0A4E-8CB6-79F68E0F77B6}" type="datetimeFigureOut">
              <a:rPr lang="en-US" smtClean="0"/>
              <a:t>9/8/24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841-5614-C44C-9A15-534D7FD2A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1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CF19E9-E189-0A4E-8CB6-79F68E0F77B6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991841-5614-C44C-9A15-534D7FD2A9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05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CF19E9-E189-0A4E-8CB6-79F68E0F77B6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991841-5614-C44C-9A15-534D7FD2A9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630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7CF19E9-E189-0A4E-8CB6-79F68E0F77B6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1991841-5614-C44C-9A15-534D7FD2A9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554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4AF9-DC5D-2485-2F87-438CA77B6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238" y="1371600"/>
            <a:ext cx="10651524" cy="2238689"/>
          </a:xfrm>
        </p:spPr>
        <p:txBody>
          <a:bodyPr/>
          <a:lstStyle/>
          <a:p>
            <a:r>
              <a:rPr lang="en-US" sz="6000" dirty="0"/>
              <a:t>CHINOOK MUSIC DATASET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A2E9A-5509-365F-B24A-B5DD33D05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425" y="4932462"/>
            <a:ext cx="6550592" cy="764002"/>
          </a:xfrm>
        </p:spPr>
        <p:txBody>
          <a:bodyPr>
            <a:noAutofit/>
          </a:bodyPr>
          <a:lstStyle/>
          <a:p>
            <a:r>
              <a:rPr lang="en-US" sz="1800" dirty="0"/>
              <a:t>BY</a:t>
            </a:r>
          </a:p>
          <a:p>
            <a:r>
              <a:rPr lang="en-US" sz="1800" dirty="0"/>
              <a:t>GNANA KISHORE NAIDU GAVIREDDI</a:t>
            </a:r>
          </a:p>
        </p:txBody>
      </p:sp>
    </p:spTree>
    <p:extLst>
      <p:ext uri="{BB962C8B-B14F-4D97-AF65-F5344CB8AC3E}">
        <p14:creationId xmlns:p14="http://schemas.microsoft.com/office/powerpoint/2010/main" val="2368106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4938B-05A5-B1B8-0040-FEBAC81B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to Boost Music Store Profitability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4878-56D0-2E26-88F5-82523D80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3107366"/>
            <a:ext cx="9601200" cy="261295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Genres, Tracks and Artists with the highest affinity should be promoted together by running combo offers and selling them together as pairs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Feedback must be taken from the countries with the low valued customers to convert them to high valued customers and increase the userbase.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Subscription method can be initiated and additional benefits could be provided to the customers with a subscription which would in turn increase the revenue of the store. </a:t>
            </a:r>
          </a:p>
          <a:p>
            <a:pPr>
              <a:buFont typeface="Wingdings" pitchFamily="2" charset="2"/>
              <a:buChar char="q"/>
            </a:pPr>
            <a:r>
              <a:rPr lang="en-GB" sz="20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Arial" panose="020B0604020202020204" pitchFamily="34" charset="0"/>
              </a:rPr>
              <a:t>Provide sponsorships for concerts of the artists to perform together to get more reach to the brand and </a:t>
            </a:r>
            <a:r>
              <a:rPr lang="en-GB" sz="2000" dirty="0">
                <a:latin typeface="Franklin Gothic Book" panose="020B0503020102020204" pitchFamily="34" charset="0"/>
              </a:rPr>
              <a:t>increase</a:t>
            </a:r>
            <a:r>
              <a:rPr lang="en-GB" sz="20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Arial" panose="020B0604020202020204" pitchFamily="34" charset="0"/>
              </a:rPr>
              <a:t> brand value.</a:t>
            </a:r>
            <a:endParaRPr lang="en-IN" sz="2000" dirty="0">
              <a:effectLst/>
              <a:latin typeface="Franklin Gothic Book" panose="020B0503020102020204" pitchFamily="34" charset="0"/>
              <a:ea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52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C3C8B-10A7-2993-B703-785903AF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1AF2-11DD-2AD2-D749-36A3FAE52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sz="1800" dirty="0">
                <a:solidFill>
                  <a:srgbClr val="000000"/>
                </a:solidFill>
                <a:latin typeface="Franklin Gothic Book" panose="020B0503020102020204" pitchFamily="34" charset="0"/>
                <a:ea typeface="Arial" panose="020B0604020202020204" pitchFamily="34" charset="0"/>
              </a:rPr>
              <a:t>Top artist is </a:t>
            </a:r>
            <a:r>
              <a:rPr lang="en-GB" sz="18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Arial" panose="020B0604020202020204" pitchFamily="34" charset="0"/>
              </a:rPr>
              <a:t>Van Halen and the country with the highest customer base is USA.</a:t>
            </a:r>
          </a:p>
          <a:p>
            <a:pPr>
              <a:buFont typeface="Wingdings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</a:rPr>
              <a:t>Long-term customers exhibit higher purchase frequency and spending, indicating strong loyalty.</a:t>
            </a:r>
          </a:p>
          <a:p>
            <a:pPr>
              <a:buFont typeface="Wingdings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</a:rPr>
              <a:t>Rock music dominates globally, with exceptions like Brazil showing a preference for Alternative &amp; Punk and Metal.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>
                <a:latin typeface="Franklin Gothic Book" panose="020B0503020102020204" pitchFamily="34" charset="0"/>
              </a:rPr>
              <a:t>Genres, Tracks and Artists with the highest affinity should be promoted together by running combo offers and selling them together as pairs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>
                <a:latin typeface="Franklin Gothic Book" panose="020B0503020102020204" pitchFamily="34" charset="0"/>
              </a:rPr>
              <a:t>Feedback must be taken from the countries with the low valued customers to convert them to high valued customers and increase the userbase.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Book" panose="020B0503020102020204" pitchFamily="34" charset="0"/>
            </a:endParaRPr>
          </a:p>
          <a:p>
            <a:endParaRPr lang="en-IN" sz="1800" dirty="0">
              <a:effectLst/>
              <a:latin typeface="Franklin Gothic Book" panose="020B0503020102020204" pitchFamily="34" charset="0"/>
              <a:ea typeface="Arial" panose="020B0604020202020204" pitchFamily="34" charset="0"/>
            </a:endParaRPr>
          </a:p>
          <a:p>
            <a:endParaRPr lang="en-IN" sz="1800" dirty="0">
              <a:effectLst/>
              <a:latin typeface="Franklin Gothic Book" panose="020B0503020102020204" pitchFamily="34" charset="0"/>
              <a:ea typeface="Arial" panose="020B0604020202020204" pitchFamily="34" charset="0"/>
            </a:endParaRPr>
          </a:p>
          <a:p>
            <a:endParaRPr lang="en-U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70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7D65-BF1F-02A6-AB17-6E7C64C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2686050"/>
            <a:ext cx="9601200" cy="1485900"/>
          </a:xfrm>
        </p:spPr>
        <p:txBody>
          <a:bodyPr>
            <a:norm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243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942D-9CD4-7C76-0350-98139D77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218141" cy="809368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B73E2-D68D-8C96-F602-7A7665EEC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Problem Statement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Overview of Data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Database Schema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Observations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Strategies to Boost Music Store Profitability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6664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B84C-552C-95EF-9BA6-86B06BB1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CF4CD-F9F8-FFA8-C2C2-68CF8E3E9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Franklin Gothic Medium" panose="020B0603020102020204" pitchFamily="34" charset="0"/>
              </a:rPr>
              <a:t>You are hired as a data analyst at Chinook, and your objective is to analyze music record sales data to gain insights and make recommendations for the company's strategy in the physical music market.</a:t>
            </a:r>
            <a:br>
              <a:rPr lang="en-US" sz="3000" dirty="0">
                <a:latin typeface="Franklin Gothic Medium" panose="020B0603020102020204" pitchFamily="34" charset="0"/>
              </a:rPr>
            </a:br>
            <a:endParaRPr lang="en-US" sz="30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13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1507-BE81-F738-0E44-C3902165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899CF-137E-8BE0-76D7-E6423AB6F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Total number of Distinct Customers are 59.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Total number of Distinct Artists are 275.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Total number of Distinct Albums are 347.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Total genres are 25.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Total employees are 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68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3FFA-FE38-E6A0-A982-95622A2B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</a:p>
        </p:txBody>
      </p:sp>
      <p:pic>
        <p:nvPicPr>
          <p:cNvPr id="4" name="Google Shape;79;p17">
            <a:extLst>
              <a:ext uri="{FF2B5EF4-FFF2-40B4-BE49-F238E27FC236}">
                <a16:creationId xmlns:a16="http://schemas.microsoft.com/office/drawing/2014/main" id="{968DC64A-1A13-110C-8E0D-1398A65A7586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/>
          <a:srcRect l="18" r="-2" b="-2"/>
          <a:stretch/>
        </p:blipFill>
        <p:spPr>
          <a:xfrm rot="21600000">
            <a:off x="3466214" y="1765005"/>
            <a:ext cx="5679824" cy="42193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053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48E0-3041-7486-9D57-87D987E3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A88FA5-020A-9344-CB58-DE9D698CC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720259"/>
            <a:ext cx="4645533" cy="2724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A3E107-13A7-DC06-CC44-3B77B3049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95" y="1725410"/>
            <a:ext cx="4483098" cy="2735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CE3C7F-4A6F-FBC6-2891-377D289DA991}"/>
              </a:ext>
            </a:extLst>
          </p:cNvPr>
          <p:cNvSpPr txBox="1"/>
          <p:nvPr/>
        </p:nvSpPr>
        <p:spPr>
          <a:xfrm>
            <a:off x="1562987" y="4784651"/>
            <a:ext cx="8633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USA is the country where most of the customers are located followed by Brazil.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USA generates the highest revenue followed by Canada and Brazil.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8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CF4E-06C7-FE63-EB2F-D7B01B29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A7C874-76E0-C025-7E96-A6B685BB6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196" y="2171700"/>
            <a:ext cx="4508500" cy="2616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B9316E-984F-B8C6-7171-99A44F7ED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850" y="2171699"/>
            <a:ext cx="4559153" cy="2616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6AB7FE-D510-2ECF-6B0B-D84C323557CE}"/>
              </a:ext>
            </a:extLst>
          </p:cNvPr>
          <p:cNvSpPr txBox="1"/>
          <p:nvPr/>
        </p:nvSpPr>
        <p:spPr>
          <a:xfrm>
            <a:off x="2036228" y="5295015"/>
            <a:ext cx="8271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War Pigs is the most famous Track in USA.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Rock is the most popular genre in USA followed by Alternative &amp; Punk and Metal.</a:t>
            </a:r>
          </a:p>
        </p:txBody>
      </p:sp>
    </p:spTree>
    <p:extLst>
      <p:ext uri="{BB962C8B-B14F-4D97-AF65-F5344CB8AC3E}">
        <p14:creationId xmlns:p14="http://schemas.microsoft.com/office/powerpoint/2010/main" val="248595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6C83-504E-DACA-D58A-91AA7977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D56DB6-A5D7-2B78-78FE-519110D17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102" y="1879600"/>
            <a:ext cx="4727945" cy="309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D910FB-3AAF-7835-EA98-6F2D57846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452" y="1879600"/>
            <a:ext cx="4833206" cy="309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4EA7A7-4FEA-DAC0-C90F-E9BDBB4CBB2A}"/>
              </a:ext>
            </a:extLst>
          </p:cNvPr>
          <p:cNvSpPr txBox="1"/>
          <p:nvPr/>
        </p:nvSpPr>
        <p:spPr>
          <a:xfrm>
            <a:off x="1371600" y="5411972"/>
            <a:ext cx="7449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Rock and Metal are the genres which are sold together the most.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Led Zeppelin and Green Day are the artist are sold together the highest.</a:t>
            </a:r>
          </a:p>
        </p:txBody>
      </p:sp>
    </p:spTree>
    <p:extLst>
      <p:ext uri="{BB962C8B-B14F-4D97-AF65-F5344CB8AC3E}">
        <p14:creationId xmlns:p14="http://schemas.microsoft.com/office/powerpoint/2010/main" val="211438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B38D-4C94-27E7-E2E2-43D57B78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59252F-8A5B-D19B-63D1-C7324E665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480"/>
          <a:stretch/>
        </p:blipFill>
        <p:spPr bwMode="auto">
          <a:xfrm>
            <a:off x="2157815" y="1798794"/>
            <a:ext cx="6255049" cy="32604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0E3A24-3503-2945-9566-60E453097172}"/>
              </a:ext>
            </a:extLst>
          </p:cNvPr>
          <p:cNvSpPr txBox="1"/>
          <p:nvPr/>
        </p:nvSpPr>
        <p:spPr>
          <a:xfrm>
            <a:off x="1859007" y="5613991"/>
            <a:ext cx="8473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USA, Canada and Brazil are the top 3 countries with the highest average spending </a:t>
            </a:r>
          </a:p>
          <a:p>
            <a:r>
              <a:rPr lang="en-US" dirty="0"/>
              <a:t>      customer base.</a:t>
            </a:r>
          </a:p>
        </p:txBody>
      </p:sp>
    </p:spTree>
    <p:extLst>
      <p:ext uri="{BB962C8B-B14F-4D97-AF65-F5344CB8AC3E}">
        <p14:creationId xmlns:p14="http://schemas.microsoft.com/office/powerpoint/2010/main" val="405724943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{556D221B-0D39-8341-8176-F51DD7795CB7}tf10001072</Template>
  <TotalTime>3568</TotalTime>
  <Words>408</Words>
  <Application>Microsoft Macintosh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Franklin Gothic Book</vt:lpstr>
      <vt:lpstr>Franklin Gothic Medium</vt:lpstr>
      <vt:lpstr>Wingdings</vt:lpstr>
      <vt:lpstr>Crop</vt:lpstr>
      <vt:lpstr>CHINOOK MUSIC DATASET ANALYSIS</vt:lpstr>
      <vt:lpstr>Table of contents</vt:lpstr>
      <vt:lpstr>Problem Statement</vt:lpstr>
      <vt:lpstr>Overview of Data</vt:lpstr>
      <vt:lpstr>Database Schema</vt:lpstr>
      <vt:lpstr>Observations</vt:lpstr>
      <vt:lpstr>Observations</vt:lpstr>
      <vt:lpstr>Observations</vt:lpstr>
      <vt:lpstr>Observations</vt:lpstr>
      <vt:lpstr>Strategies to Boost Music Store Profitability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CHINOOK MUSIC DATASET ANALYSIS</dc:title>
  <dc:creator>Gnana Kishore Naidu Gavireddi</dc:creator>
  <cp:lastModifiedBy>Gnana Kishore Naidu Gavireddi</cp:lastModifiedBy>
  <cp:revision>8</cp:revision>
  <dcterms:created xsi:type="dcterms:W3CDTF">2024-08-29T08:48:47Z</dcterms:created>
  <dcterms:modified xsi:type="dcterms:W3CDTF">2024-09-08T15:17:11Z</dcterms:modified>
</cp:coreProperties>
</file>