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91" d="100"/>
          <a:sy n="91"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EMPLOYMENT PERFORMANCE ANALYSIS</a:t>
            </a:r>
          </a:p>
        </c:rich>
      </c:tx>
      <c:layout/>
      <c:overlay val="0"/>
      <c:spPr>
        <a:noFill/>
        <a:ln>
          <a:noFill/>
        </a:ln>
      </c:spPr>
    </c:title>
    <c:autoTitleDeleted val="1"/>
    <c:plotArea>
      <c:layout/>
      <c:barChart>
        <c:barDir val="col"/>
        <c:grouping val="clustered"/>
        <c:varyColors val="0"/>
        <c:ser>
          <c:idx val="0"/>
          <c:order val="0"/>
          <c:tx>
            <c:v>Exceeds</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v>Fully Meets</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v>Needs Improvement</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v>PIP</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overlap val="-27"/>
        <c:gapWidth val="219"/>
        <c:axId val="0"/>
        <c:axId val="1"/>
      </c:barChart>
      <c:catAx>
        <c:axId val="0"/>
        <c:scaling>
          <c:orientation val="minMax"/>
        </c:scaling>
        <c:delete val="1"/>
        <c:axPos val="b"/>
        <c:numFmt formatCode="General" sourceLinked="0"/>
        <c:majorTickMark val="none"/>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1"/>
        <c:axPos val="l"/>
        <c:majorGridlines>
          <c:spPr>
            <a:ln w="12700">
              <a:solidFill>
                <a:srgbClr val="D9D9D9"/>
              </a:solidFill>
              <a:prstDash val="solid"/>
            </a:ln>
          </c:spPr>
        </c:majorGridlines>
        <c:numFmt formatCode="General" sourceLinked="0"/>
        <c:majorTickMark val="none"/>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crossBetween val="between"/>
        <c:crossAx val="0"/>
      </c:valAx>
      <c:spPr>
        <a:solidFill>
          <a:srgbClr val="FFFFFF"/>
        </a:solidFill>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0711674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478784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9164346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2015113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6342568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3866586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351682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0001699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9769437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784656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1044411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1646143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37074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39146929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353610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8988950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0335727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4942380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744747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543359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5478479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081909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837399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23301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5939546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9631461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5080426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3214658" y="3352955"/>
            <a:ext cx="8610600" cy="1539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A.J.Gnana niveNivetha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312219532</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a:t>
            </a:r>
            <a:r>
              <a:rPr lang="en-US" altLang="zh-CN" sz="2400" b="0" i="0" u="none" strike="noStrike" kern="1200" cap="none" spc="0" baseline="0">
                <a:solidFill>
                  <a:schemeClr val="tx1"/>
                </a:solidFill>
                <a:latin typeface="Calibri" pitchFamily="0" charset="0"/>
                <a:ea typeface="宋体" pitchFamily="0" charset="0"/>
                <a:cs typeface="Calibri" pitchFamily="0" charset="0"/>
              </a:rPr>
              <a:t>(Computer Application)III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S.A.College of Arts and Science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080829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曲线"/>
          <p:cNvSpPr>
            <a:spLocks/>
          </p:cNvSpPr>
          <p:nvPr/>
        </p:nvSpPr>
        <p:spPr>
          <a:xfrm flipV="1" rot="10800000">
            <a:off x="659480" y="1600200"/>
            <a:ext cx="9172816" cy="2987625"/>
          </a:xfrm>
          <a:custGeom>
            <a:gdLst>
              <a:gd name="T1" fmla="*/ 0 w 21600"/>
              <a:gd name="T2" fmla="*/ -21600 h 21600"/>
              <a:gd name="T3" fmla="*/ 21600 w 21600"/>
              <a:gd name="T4" fmla="*/ 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Drafted the data from the </a:t>
            </a:r>
            <a:r>
              <a:rPr lang="en-US" altLang="zh-CN" sz="1800" b="0" i="0" u="none" strike="noStrike" kern="1200" cap="none" spc="0" baseline="0">
                <a:solidFill>
                  <a:schemeClr val="tx1"/>
                </a:solidFill>
                <a:latin typeface="Calibri" pitchFamily="0" charset="0"/>
                <a:ea typeface="宋体" pitchFamily="0" charset="0"/>
                <a:cs typeface="Calibri" pitchFamily="0" charset="0"/>
              </a:rPr>
              <a:t>edunet</a:t>
            </a:r>
            <a:r>
              <a:rPr lang="en-US" altLang="zh-CN" sz="1800" b="0" i="0" u="none" strike="noStrike" kern="1200" cap="none" spc="0" baseline="0">
                <a:solidFill>
                  <a:schemeClr val="tx1"/>
                </a:solidFill>
                <a:latin typeface="Calibri" pitchFamily="0" charset="0"/>
                <a:ea typeface="宋体" pitchFamily="0" charset="0"/>
                <a:cs typeface="Calibri" pitchFamily="0" charset="0"/>
              </a:rPr>
              <a:t> dataset.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FEATURE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Business unit, Gender unit, First name, Performance score.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Exceeds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Fully meets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Needs improvements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PIP</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7152517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9"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51" name="图表"/>
          <p:cNvGraphicFramePr/>
          <p:nvPr/>
        </p:nvGraphicFramePr>
        <p:xfrm>
          <a:off x="1318259" y="1219834"/>
          <a:ext cx="8263890" cy="4324351"/>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80122042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53" name="矩形"/>
          <p:cNvSpPr>
            <a:spLocks/>
          </p:cNvSpPr>
          <p:nvPr/>
        </p:nvSpPr>
        <p:spPr>
          <a:xfrm rot="0">
            <a:off x="781708" y="1509028"/>
            <a:ext cx="9505291" cy="230832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3223376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4825"/>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2091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SCORE BASED APPROACH</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0612161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9528791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flipV="1" rot="10800000">
            <a:off x="762000" y="2302044"/>
            <a:ext cx="6934200"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7991458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739774" y="1676400"/>
            <a:ext cx="8023225"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This project focuses on developing a comprehensive tool to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analyze</a:t>
            </a:r>
            <a:r>
              <a:rPr lang="en-US" altLang="zh-CN" sz="1800" b="0" i="0" u="none" strike="noStrike" kern="1200" cap="none" spc="0" baseline="0">
                <a:solidFill>
                  <a:schemeClr val="tx1"/>
                </a:solidFill>
                <a:latin typeface="Calibri" pitchFamily="0" charset="0"/>
                <a:ea typeface="宋体" pitchFamily="0" charset="0"/>
                <a:cs typeface="Calibri" pitchFamily="0"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goals</a:t>
            </a:r>
            <a:r>
              <a:rPr lang="en-US" altLang="zh-CN" sz="1800" b="0" i="0" u="none" strike="noStrike" kern="1200" cap="none" spc="0" baseline="0">
                <a:solidFill>
                  <a:schemeClr val="tx1"/>
                </a:solidFill>
                <a:latin typeface="Calibri" pitchFamily="0" charset="0"/>
                <a:ea typeface="宋体" pitchFamily="0" charset="0"/>
                <a:cs typeface="Calibri" pitchFamily="0" charset="0"/>
              </a:rPr>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1800790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4"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7" name="矩形"/>
          <p:cNvSpPr>
            <a:spLocks/>
          </p:cNvSpPr>
          <p:nvPr/>
        </p:nvSpPr>
        <p:spPr>
          <a:xfrm rot="0">
            <a:off x="699452" y="1676400"/>
            <a:ext cx="8278496" cy="16916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Managers and Team Leaders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HR Professionals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Executives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Employees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9358088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8"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29" name="文本框"/>
          <p:cNvSpPr>
            <a:spLocks noGrp="1"/>
          </p:cNvSpPr>
          <p:nvPr>
            <p:ph type="title"/>
          </p:nvPr>
        </p:nvSpPr>
        <p:spPr>
          <a:xfrm rot="0">
            <a:off x="533400" y="901064"/>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1"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2" name="矩形"/>
          <p:cNvSpPr>
            <a:spLocks/>
          </p:cNvSpPr>
          <p:nvPr/>
        </p:nvSpPr>
        <p:spPr>
          <a:xfrm rot="0">
            <a:off x="3124200" y="1600200"/>
            <a:ext cx="6934198" cy="230832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679158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755332" y="385444"/>
            <a:ext cx="10681335" cy="34470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EMPLOYEE DATASET: KAGGLE</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26</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TAKEN: 8</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FIELD NAMES: BUSINESS UNIT, FIRST NAME, GENDER CODE AND PERFORMANCE SCORE</a:t>
            </a:r>
            <a:br>
              <a:rPr lang="zh-CN" altLang="en-US" sz="2000" b="0" i="0" u="none" strike="noStrike" kern="0" cap="none" spc="0" baseline="0">
                <a:solidFill>
                  <a:schemeClr val="tx1"/>
                </a:solidFill>
                <a:latin typeface="Trebuchet MS" pitchFamily="0" charset="0"/>
                <a:ea typeface="宋体" pitchFamily="0" charset="0"/>
                <a:cs typeface="Trebuchet MS" pitchFamily="0" charset="0"/>
              </a:rPr>
            </a:b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2777120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5" name="曲线"/>
          <p:cNvSpPr>
            <a:spLocks/>
          </p:cNvSpPr>
          <p:nvPr/>
        </p:nvSpPr>
        <p:spPr>
          <a:xfrm flipH="1" rot="0">
            <a:off x="2533649" y="1891261"/>
            <a:ext cx="7162800" cy="383381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Aggregation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Our Excel sheet compiles comprehensive employee performance data, segmented by key metrics such as productivity, efficiency, and goal achievement.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Dynamic Dashboards</a:t>
            </a:r>
            <a:r>
              <a:rPr lang="en-US" altLang="zh-CN" sz="1800" b="0" i="0" u="none" strike="noStrike" kern="1200" cap="none" spc="0" baseline="0">
                <a:solidFill>
                  <a:schemeClr val="tx1"/>
                </a:solidFill>
                <a:latin typeface="Calibri" pitchFamily="0" charset="0"/>
                <a:ea typeface="宋体" pitchFamily="0" charset="0"/>
                <a:cs typeface="Calibri" pitchFamily="0" charset="0"/>
              </a:rPr>
              <a:t>: The sheet includes interactive dashboards with real-time filtering options, allowing quick comparisons and insights into individual and team performance trends.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36" name="图片"/>
          <p:cNvPicPr>
            <a:picLocks/>
          </p:cNvPicPr>
          <p:nvPr/>
        </p:nvPicPr>
        <p:blipFill>
          <a:blip r:embed="rId1" cstate="print"/>
          <a:stretch>
            <a:fillRect/>
          </a:stretch>
        </p:blipFill>
        <p:spPr>
          <a:xfrm rot="0">
            <a:off x="66675" y="3597351"/>
            <a:ext cx="2466975" cy="3203496"/>
          </a:xfrm>
          <a:prstGeom prst="rect"/>
          <a:noFill/>
          <a:ln w="12700" cmpd="sng" cap="flat">
            <a:noFill/>
            <a:prstDash val="solid"/>
            <a:miter/>
          </a:ln>
        </p:spPr>
      </p:pic>
      <p:sp>
        <p:nvSpPr>
          <p:cNvPr id="13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THE "WOW" IN OUR SOLUTION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9" name="矩形"/>
          <p:cNvSpPr>
            <a:spLocks/>
          </p:cNvSpPr>
          <p:nvPr/>
        </p:nvSpPr>
        <p:spPr>
          <a:xfrm rot="0">
            <a:off x="2438400" y="2427266"/>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2448522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265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18</cp:revision>
  <dcterms:created xsi:type="dcterms:W3CDTF">2024-03-29T15:07:22Z</dcterms:created>
  <dcterms:modified xsi:type="dcterms:W3CDTF">2024-09-30T06:35:08Z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