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nanaSai1236/myproject_aic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</a:t>
            </a:r>
            <a:br>
              <a:rPr lang="en-US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59518" y="4192463"/>
            <a:ext cx="7667708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Naram </a:t>
            </a:r>
            <a:r>
              <a:rPr lang="en-US" sz="20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GnanaSai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Naram </a:t>
            </a:r>
            <a:r>
              <a:rPr lang="en-US" sz="2000" b="1" dirty="0" err="1">
                <a:solidFill>
                  <a:schemeClr val="bg1"/>
                </a:solidFill>
                <a:latin typeface="Arial"/>
                <a:cs typeface="Arial"/>
              </a:rPr>
              <a:t>GnanaSai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Sri Venkateswara College of Engineering and Technology,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>
                <a:solidFill>
                  <a:srgbClr val="FFFF00"/>
                </a:solidFill>
                <a:latin typeface="Arial"/>
                <a:cs typeface="Arial"/>
              </a:rPr>
              <a:t>Computer Science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C3D3A4-4C2C-734E-1E72-C8ECF13385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900024"/>
            <a:ext cx="751699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Least Significant Bit (LSB)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better security.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 encryption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before embedding messages.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GUI-based version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easier use.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audio or video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future versions.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81" y="1216207"/>
            <a:ext cx="11029615" cy="4673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Digital communication is vulnerable to eavesdropping.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Encryption alone may attract attention; steganography provides hidden security.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 methods are either complex or easy to detect.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solution embeds text into an image to enhance secrecy.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39" y="1313521"/>
            <a:ext cx="9990355" cy="4644828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Programming Language: 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Libraries Used: OpenCV (cv2), 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Platform: Works on Windows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Methodology: Pixel modification for message embedding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A3067B0-E49C-6FA1-AC56-6015129CF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9145" y="2452381"/>
            <a:ext cx="11251662" cy="2352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Images for Message Encryption: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 easily noticeable compared to text encryption.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Password-Based Access: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Only the correct passcode can retrieve the message.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Lightweight Implementation: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Simple Python script with minimal dependencies.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Cross-Platform Compatibility: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Works on Windows, macOS, and Linux, making it accessible across different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B63761C-C778-78B5-A8DF-1514A3CB61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923878"/>
            <a:ext cx="7359964" cy="1429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Journalists &amp; Activists: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Hide sensitive data in images.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Cybersecurity Enthusiasts: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Experiment with steganography.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 Communication: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Individuals who want secure messages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C9814-4E83-8FEE-9D46-78E9B615B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790" r="9023"/>
          <a:stretch/>
        </p:blipFill>
        <p:spPr>
          <a:xfrm>
            <a:off x="433097" y="1645879"/>
            <a:ext cx="7177549" cy="43321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F91B27-B415-D212-C634-12BEAC6F9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646" y="1027502"/>
            <a:ext cx="4261507" cy="512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Implemented Steganography-Based Message Encryption using Images.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Successfully embedded a secret message into an image without noticeable visual changes.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Password-protected decryption ensures only authorized users can retrieve the message.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The project demonstrates a basic but effective cybersecurity technique for secure communication.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This method can be enhanced with encryption techniques to improve security.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Takeaways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Steganography provides an extra security layer beyond encryption.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Images can be used as a secure medium to store hidden data.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Further improvements can make it more resistant to attacks and detection.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https://github.com/GnanaSai1236/myproject_aicte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56</TotalTime>
  <Words>368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Naram Gnana Sai</cp:lastModifiedBy>
  <cp:revision>27</cp:revision>
  <dcterms:created xsi:type="dcterms:W3CDTF">2021-05-26T16:50:10Z</dcterms:created>
  <dcterms:modified xsi:type="dcterms:W3CDTF">2025-02-26T06:05:18Z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