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BB818FE-8C7B-4CDB-B978-29362A8EF3FE}" type="datetimeFigureOut">
              <a:rPr lang="en-IN" smtClean="0"/>
              <a:t>19-07-2023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DED4AEE6-3DC3-4D7B-A381-EA984EA3590E}"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B818FE-8C7B-4CDB-B978-29362A8EF3FE}"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4AEE6-3DC3-4D7B-A381-EA984EA3590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B818FE-8C7B-4CDB-B978-29362A8EF3FE}"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4AEE6-3DC3-4D7B-A381-EA984EA3590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B818FE-8C7B-4CDB-B978-29362A8EF3FE}"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4AEE6-3DC3-4D7B-A381-EA984EA3590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B818FE-8C7B-4CDB-B978-29362A8EF3FE}"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DED4AEE6-3DC3-4D7B-A381-EA984EA3590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B818FE-8C7B-4CDB-B978-29362A8EF3FE}"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4AEE6-3DC3-4D7B-A381-EA984EA3590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B818FE-8C7B-4CDB-B978-29362A8EF3FE}" type="datetimeFigureOut">
              <a:rPr lang="en-IN" smtClean="0"/>
              <a:t>19-07-2023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4AEE6-3DC3-4D7B-A381-EA984EA3590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B818FE-8C7B-4CDB-B978-29362A8EF3FE}" type="datetimeFigureOut">
              <a:rPr lang="en-IN" smtClean="0"/>
              <a:t>19-07-2023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4AEE6-3DC3-4D7B-A381-EA984EA3590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818FE-8C7B-4CDB-B978-29362A8EF3FE}" type="datetimeFigureOut">
              <a:rPr lang="en-IN" smtClean="0"/>
              <a:t>19-07-2023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4AEE6-3DC3-4D7B-A381-EA984EA3590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B818FE-8C7B-4CDB-B978-29362A8EF3FE}"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4AEE6-3DC3-4D7B-A381-EA984EA3590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B818FE-8C7B-4CDB-B978-29362A8EF3FE}"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4AEE6-3DC3-4D7B-A381-EA984EA3590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BB818FE-8C7B-4CDB-B978-29362A8EF3FE}" type="datetimeFigureOut">
              <a:rPr lang="en-IN" smtClean="0"/>
              <a:t>19-07-2023</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ED4AEE6-3DC3-4D7B-A381-EA984EA3590E}"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GREY BOX TESTING</a:t>
            </a:r>
            <a:endParaRPr lang="en-IN" dirty="0"/>
          </a:p>
        </p:txBody>
      </p:sp>
      <p:sp>
        <p:nvSpPr>
          <p:cNvPr id="3" name="Subtitle 2"/>
          <p:cNvSpPr>
            <a:spLocks noGrp="1"/>
          </p:cNvSpPr>
          <p:nvPr>
            <p:ph type="subTitle" idx="1"/>
          </p:nvPr>
        </p:nvSpPr>
        <p:spPr>
          <a:xfrm>
            <a:off x="1371600" y="3886200"/>
            <a:ext cx="7772400" cy="2351112"/>
          </a:xfrm>
        </p:spPr>
        <p:txBody>
          <a:bodyPr/>
          <a:lstStyle/>
          <a:p>
            <a:r>
              <a:rPr lang="en-GB" dirty="0" smtClean="0">
                <a:solidFill>
                  <a:schemeClr val="tx1"/>
                </a:solidFill>
              </a:rPr>
              <a:t>                                      </a:t>
            </a:r>
            <a:r>
              <a:rPr lang="en-GB" dirty="0" smtClean="0">
                <a:solidFill>
                  <a:schemeClr val="tx1"/>
                </a:solidFill>
              </a:rPr>
              <a:t>- </a:t>
            </a:r>
            <a:r>
              <a:rPr lang="en-GB" dirty="0" err="1" smtClean="0">
                <a:solidFill>
                  <a:schemeClr val="tx1"/>
                </a:solidFill>
              </a:rPr>
              <a:t>Gnanadeepam</a:t>
            </a:r>
            <a:r>
              <a:rPr lang="en-GB" dirty="0" smtClean="0">
                <a:solidFill>
                  <a:schemeClr val="tx1"/>
                </a:solidFill>
              </a:rPr>
              <a:t> </a:t>
            </a:r>
            <a:r>
              <a:rPr lang="en-GB" dirty="0" err="1"/>
              <a:t>B</a:t>
            </a:r>
            <a:r>
              <a:rPr lang="en-GB" dirty="0" err="1" smtClean="0">
                <a:solidFill>
                  <a:schemeClr val="tx1"/>
                </a:solidFill>
              </a:rPr>
              <a:t>harathi</a:t>
            </a:r>
            <a:endParaRPr lang="en-IN" dirty="0">
              <a:solidFill>
                <a:schemeClr val="tx1"/>
              </a:solidFill>
            </a:endParaRPr>
          </a:p>
        </p:txBody>
      </p:sp>
    </p:spTree>
    <p:extLst>
      <p:ext uri="{BB962C8B-B14F-4D97-AF65-F5344CB8AC3E}">
        <p14:creationId xmlns:p14="http://schemas.microsoft.com/office/powerpoint/2010/main" val="3869484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PATTERN TESTING:</a:t>
            </a:r>
            <a:endParaRPr lang="en-IN" dirty="0"/>
          </a:p>
        </p:txBody>
      </p:sp>
      <p:sp>
        <p:nvSpPr>
          <p:cNvPr id="3" name="Content Placeholder 2"/>
          <p:cNvSpPr>
            <a:spLocks noGrp="1"/>
          </p:cNvSpPr>
          <p:nvPr>
            <p:ph idx="1"/>
          </p:nvPr>
        </p:nvSpPr>
        <p:spPr/>
        <p:txBody>
          <a:bodyPr>
            <a:normAutofit/>
          </a:bodyPr>
          <a:lstStyle/>
          <a:p>
            <a:pPr marL="137160" indent="0">
              <a:buNone/>
            </a:pPr>
            <a:endParaRPr lang="en-GB" dirty="0"/>
          </a:p>
          <a:p>
            <a:pPr marL="137160" indent="0">
              <a:buNone/>
            </a:pPr>
            <a:r>
              <a:rPr lang="en-GB" b="1" dirty="0"/>
              <a:t>Pattern Testing:</a:t>
            </a:r>
            <a:r>
              <a:rPr lang="en-GB" dirty="0"/>
              <a:t> This testing is performed on the historical data of the previous system defects. Unlike black box testing, </a:t>
            </a:r>
            <a:r>
              <a:rPr lang="en-GB" dirty="0" smtClean="0"/>
              <a:t>grey </a:t>
            </a:r>
            <a:r>
              <a:rPr lang="en-GB" dirty="0"/>
              <a:t>box testing digs within the code and determines why the failure happened</a:t>
            </a:r>
          </a:p>
          <a:p>
            <a:endParaRPr lang="en-IN" dirty="0"/>
          </a:p>
        </p:txBody>
      </p:sp>
    </p:spTree>
    <p:extLst>
      <p:ext uri="{BB962C8B-B14F-4D97-AF65-F5344CB8AC3E}">
        <p14:creationId xmlns:p14="http://schemas.microsoft.com/office/powerpoint/2010/main" val="2931581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a:t>
            </a:r>
            <a:endParaRPr lang="en-IN" dirty="0"/>
          </a:p>
        </p:txBody>
      </p:sp>
      <p:sp>
        <p:nvSpPr>
          <p:cNvPr id="3" name="Content Placeholder 2"/>
          <p:cNvSpPr>
            <a:spLocks noGrp="1"/>
          </p:cNvSpPr>
          <p:nvPr>
            <p:ph idx="1"/>
          </p:nvPr>
        </p:nvSpPr>
        <p:spPr/>
        <p:txBody>
          <a:bodyPr/>
          <a:lstStyle/>
          <a:p>
            <a:endParaRPr lang="en-GB" dirty="0" smtClean="0"/>
          </a:p>
          <a:p>
            <a:endParaRPr lang="en-GB" dirty="0"/>
          </a:p>
          <a:p>
            <a:r>
              <a:rPr lang="en-GB" dirty="0" smtClean="0"/>
              <a:t>When </a:t>
            </a:r>
            <a:r>
              <a:rPr lang="en-GB" dirty="0"/>
              <a:t>a component under test encounter a failure of some kind may lead to abortion of the </a:t>
            </a:r>
            <a:r>
              <a:rPr lang="en-GB" dirty="0" err="1"/>
              <a:t>ongoing</a:t>
            </a:r>
            <a:r>
              <a:rPr lang="en-GB" dirty="0"/>
              <a:t> operation</a:t>
            </a:r>
          </a:p>
          <a:p>
            <a:r>
              <a:rPr lang="en-GB" dirty="0"/>
              <a:t>When test executes in full but the content of the result is incorrect.</a:t>
            </a:r>
          </a:p>
          <a:p>
            <a:endParaRPr lang="en-IN" dirty="0"/>
          </a:p>
        </p:txBody>
      </p:sp>
    </p:spTree>
    <p:extLst>
      <p:ext uri="{BB962C8B-B14F-4D97-AF65-F5344CB8AC3E}">
        <p14:creationId xmlns:p14="http://schemas.microsoft.com/office/powerpoint/2010/main" val="1173943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0848"/>
            <a:ext cx="8229600" cy="2736304"/>
          </a:xfrm>
        </p:spPr>
        <p:txBody>
          <a:bodyPr/>
          <a:lstStyle/>
          <a:p>
            <a:r>
              <a:rPr lang="en-GB" dirty="0" smtClean="0"/>
              <a:t>THANK YOU</a:t>
            </a:r>
            <a:endParaRPr lang="en-IN" dirty="0"/>
          </a:p>
        </p:txBody>
      </p:sp>
    </p:spTree>
    <p:extLst>
      <p:ext uri="{BB962C8B-B14F-4D97-AF65-F5344CB8AC3E}">
        <p14:creationId xmlns:p14="http://schemas.microsoft.com/office/powerpoint/2010/main" val="2846752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GB" dirty="0" smtClean="0"/>
              <a:t>DEFINITION:</a:t>
            </a:r>
            <a:endParaRPr lang="en-IN" dirty="0"/>
          </a:p>
        </p:txBody>
      </p:sp>
      <p:sp>
        <p:nvSpPr>
          <p:cNvPr id="3" name="Content Placeholder 2"/>
          <p:cNvSpPr>
            <a:spLocks noGrp="1"/>
          </p:cNvSpPr>
          <p:nvPr>
            <p:ph idx="1"/>
          </p:nvPr>
        </p:nvSpPr>
        <p:spPr/>
        <p:txBody>
          <a:bodyPr/>
          <a:lstStyle/>
          <a:p>
            <a:r>
              <a:rPr lang="en-GB" b="1" dirty="0"/>
              <a:t>Grey Box Testing</a:t>
            </a:r>
            <a:r>
              <a:rPr lang="en-GB" dirty="0"/>
              <a:t> </a:t>
            </a:r>
            <a:r>
              <a:rPr lang="en-GB" dirty="0" smtClean="0"/>
              <a:t> </a:t>
            </a:r>
            <a:r>
              <a:rPr lang="en-GB" dirty="0"/>
              <a:t>is a software testing technique to test a software product or application with partial knowledge of internal structure of the application. </a:t>
            </a:r>
            <a:endParaRPr lang="en-GB" dirty="0" smtClean="0"/>
          </a:p>
          <a:p>
            <a:r>
              <a:rPr lang="en-GB" dirty="0" smtClean="0"/>
              <a:t>The </a:t>
            </a:r>
            <a:r>
              <a:rPr lang="en-GB" dirty="0"/>
              <a:t>purpose of grey box testing is to search and identify the defects due to improper code structure or improper use of </a:t>
            </a:r>
            <a:r>
              <a:rPr lang="en-GB" dirty="0" smtClean="0"/>
              <a:t>application.</a:t>
            </a:r>
            <a:endParaRPr lang="en-GB" dirty="0"/>
          </a:p>
          <a:p>
            <a:r>
              <a:rPr lang="en-GB" dirty="0" smtClean="0"/>
              <a:t>It </a:t>
            </a:r>
            <a:r>
              <a:rPr lang="en-GB" dirty="0"/>
              <a:t>is </a:t>
            </a:r>
            <a:r>
              <a:rPr lang="en-GB" dirty="0" smtClean="0"/>
              <a:t>a </a:t>
            </a:r>
            <a:r>
              <a:rPr lang="en-GB" dirty="0"/>
              <a:t>method, which is a combination of both White Box </a:t>
            </a:r>
            <a:r>
              <a:rPr lang="en-GB" dirty="0" smtClean="0"/>
              <a:t>Testing</a:t>
            </a:r>
            <a:r>
              <a:rPr lang="en-GB" dirty="0"/>
              <a:t> and Black Box Testing method.</a:t>
            </a:r>
            <a:endParaRPr lang="en-IN" dirty="0"/>
          </a:p>
        </p:txBody>
      </p:sp>
    </p:spTree>
    <p:extLst>
      <p:ext uri="{BB962C8B-B14F-4D97-AF65-F5344CB8AC3E}">
        <p14:creationId xmlns:p14="http://schemas.microsoft.com/office/powerpoint/2010/main" val="348569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EXAMPLE:</a:t>
            </a:r>
            <a:endParaRPr lang="en-IN" dirty="0"/>
          </a:p>
        </p:txBody>
      </p:sp>
      <p:sp>
        <p:nvSpPr>
          <p:cNvPr id="3" name="Content Placeholder 2"/>
          <p:cNvSpPr>
            <a:spLocks noGrp="1"/>
          </p:cNvSpPr>
          <p:nvPr>
            <p:ph idx="1"/>
          </p:nvPr>
        </p:nvSpPr>
        <p:spPr/>
        <p:txBody>
          <a:bodyPr/>
          <a:lstStyle/>
          <a:p>
            <a:pPr marL="137160" indent="0">
              <a:buNone/>
            </a:pPr>
            <a:r>
              <a:rPr lang="en-GB" dirty="0"/>
              <a:t>While testing websites feature like </a:t>
            </a:r>
            <a:r>
              <a:rPr lang="en-GB" dirty="0" smtClean="0"/>
              <a:t>links, </a:t>
            </a:r>
            <a:r>
              <a:rPr lang="en-GB" dirty="0"/>
              <a:t>if tester encounters any problem with these links, then he can make the changes straightaway in HTML code and can check in real time.</a:t>
            </a:r>
            <a:endParaRPr lang="en-IN" dirty="0"/>
          </a:p>
        </p:txBody>
      </p:sp>
    </p:spTree>
    <p:extLst>
      <p:ext uri="{BB962C8B-B14F-4D97-AF65-F5344CB8AC3E}">
        <p14:creationId xmlns:p14="http://schemas.microsoft.com/office/powerpoint/2010/main" val="4287840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Why </a:t>
            </a:r>
            <a:r>
              <a:rPr lang="en-GB" dirty="0" err="1"/>
              <a:t>Gray</a:t>
            </a:r>
            <a:r>
              <a:rPr lang="en-GB" dirty="0"/>
              <a:t> Box </a:t>
            </a:r>
            <a:r>
              <a:rPr lang="en-GB" dirty="0" smtClean="0"/>
              <a:t>Testing?</a:t>
            </a:r>
            <a:r>
              <a:rPr lang="en-GB" dirty="0"/>
              <a:t/>
            </a:r>
            <a:br>
              <a:rPr lang="en-GB" dirty="0"/>
            </a:br>
            <a:endParaRPr lang="en-IN" dirty="0"/>
          </a:p>
        </p:txBody>
      </p:sp>
      <p:sp>
        <p:nvSpPr>
          <p:cNvPr id="3" name="Content Placeholder 2"/>
          <p:cNvSpPr>
            <a:spLocks noGrp="1"/>
          </p:cNvSpPr>
          <p:nvPr>
            <p:ph idx="1"/>
          </p:nvPr>
        </p:nvSpPr>
        <p:spPr/>
        <p:txBody>
          <a:bodyPr>
            <a:normAutofit/>
          </a:bodyPr>
          <a:lstStyle/>
          <a:p>
            <a:r>
              <a:rPr lang="en-GB" dirty="0" smtClean="0"/>
              <a:t>It </a:t>
            </a:r>
            <a:r>
              <a:rPr lang="en-GB" dirty="0"/>
              <a:t>provides combined benefits of both black box testing and white box testing </a:t>
            </a:r>
            <a:r>
              <a:rPr lang="en-GB" dirty="0" smtClean="0"/>
              <a:t>.</a:t>
            </a:r>
            <a:endParaRPr lang="en-GB" dirty="0"/>
          </a:p>
          <a:p>
            <a:r>
              <a:rPr lang="en-GB" dirty="0"/>
              <a:t>It combines the input of developers as well as testers and improves overall product </a:t>
            </a:r>
            <a:r>
              <a:rPr lang="en-GB" dirty="0" smtClean="0"/>
              <a:t>quality.</a:t>
            </a:r>
            <a:endParaRPr lang="en-GB" dirty="0"/>
          </a:p>
          <a:p>
            <a:r>
              <a:rPr lang="en-GB" dirty="0"/>
              <a:t>It reduces the </a:t>
            </a:r>
            <a:r>
              <a:rPr lang="en-GB" dirty="0" smtClean="0"/>
              <a:t>long </a:t>
            </a:r>
            <a:r>
              <a:rPr lang="en-GB" dirty="0"/>
              <a:t>process of testing functional and non-functional </a:t>
            </a:r>
            <a:r>
              <a:rPr lang="en-GB" dirty="0" smtClean="0"/>
              <a:t>types.</a:t>
            </a:r>
            <a:endParaRPr lang="en-GB" dirty="0"/>
          </a:p>
          <a:p>
            <a:r>
              <a:rPr lang="en-GB" dirty="0"/>
              <a:t>It gives enough free time for a developer to fix </a:t>
            </a:r>
            <a:r>
              <a:rPr lang="en-GB" dirty="0" smtClean="0"/>
              <a:t>defects.</a:t>
            </a:r>
            <a:endParaRPr lang="en-GB" dirty="0"/>
          </a:p>
          <a:p>
            <a:endParaRPr lang="en-IN" dirty="0"/>
          </a:p>
        </p:txBody>
      </p:sp>
    </p:spTree>
    <p:extLst>
      <p:ext uri="{BB962C8B-B14F-4D97-AF65-F5344CB8AC3E}">
        <p14:creationId xmlns:p14="http://schemas.microsoft.com/office/powerpoint/2010/main" val="2428207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STRATEGY:</a:t>
            </a:r>
            <a:endParaRPr lang="en-IN" dirty="0"/>
          </a:p>
        </p:txBody>
      </p:sp>
      <p:sp>
        <p:nvSpPr>
          <p:cNvPr id="3" name="Content Placeholder 2"/>
          <p:cNvSpPr>
            <a:spLocks noGrp="1"/>
          </p:cNvSpPr>
          <p:nvPr>
            <p:ph idx="1"/>
          </p:nvPr>
        </p:nvSpPr>
        <p:spPr/>
        <p:txBody>
          <a:bodyPr/>
          <a:lstStyle/>
          <a:p>
            <a:r>
              <a:rPr lang="en-GB" dirty="0"/>
              <a:t>It applies a straightforward technique of black box </a:t>
            </a:r>
            <a:r>
              <a:rPr lang="en-GB" dirty="0" smtClean="0"/>
              <a:t>testing.</a:t>
            </a:r>
            <a:endParaRPr lang="en-GB" dirty="0"/>
          </a:p>
          <a:p>
            <a:r>
              <a:rPr lang="en-GB" dirty="0"/>
              <a:t>It is based on requirement test case generation, as such, it </a:t>
            </a:r>
            <a:r>
              <a:rPr lang="en-GB" dirty="0" err="1"/>
              <a:t>presets</a:t>
            </a:r>
            <a:r>
              <a:rPr lang="en-GB" dirty="0"/>
              <a:t> all the conditions before the program is tested by assertion method.</a:t>
            </a:r>
          </a:p>
          <a:p>
            <a:pPr marL="137160" indent="0">
              <a:buNone/>
            </a:pPr>
            <a:r>
              <a:rPr lang="en-GB" dirty="0"/>
              <a:t/>
            </a:r>
            <a:br>
              <a:rPr lang="en-GB" dirty="0"/>
            </a:br>
            <a:endParaRPr lang="en-IN" dirty="0"/>
          </a:p>
        </p:txBody>
      </p:sp>
    </p:spTree>
    <p:extLst>
      <p:ext uri="{BB962C8B-B14F-4D97-AF65-F5344CB8AC3E}">
        <p14:creationId xmlns:p14="http://schemas.microsoft.com/office/powerpoint/2010/main" val="1095243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TECHNIQUES:</a:t>
            </a:r>
            <a:endParaRPr lang="en-IN" dirty="0"/>
          </a:p>
        </p:txBody>
      </p:sp>
      <p:sp>
        <p:nvSpPr>
          <p:cNvPr id="3" name="Content Placeholder 2"/>
          <p:cNvSpPr>
            <a:spLocks noGrp="1"/>
          </p:cNvSpPr>
          <p:nvPr>
            <p:ph idx="1"/>
          </p:nvPr>
        </p:nvSpPr>
        <p:spPr/>
        <p:txBody>
          <a:bodyPr>
            <a:normAutofit/>
          </a:bodyPr>
          <a:lstStyle/>
          <a:p>
            <a:pPr marL="137160" indent="0">
              <a:buNone/>
            </a:pPr>
            <a:r>
              <a:rPr lang="en-GB" dirty="0" smtClean="0"/>
              <a:t>		</a:t>
            </a:r>
            <a:r>
              <a:rPr lang="en-GB" b="1" dirty="0" smtClean="0"/>
              <a:t>1</a:t>
            </a:r>
            <a:r>
              <a:rPr lang="en-GB" dirty="0" smtClean="0"/>
              <a:t>. </a:t>
            </a:r>
            <a:r>
              <a:rPr lang="en-GB" b="1" dirty="0" smtClean="0"/>
              <a:t>Matrix</a:t>
            </a:r>
            <a:r>
              <a:rPr lang="en-GB" dirty="0" smtClean="0"/>
              <a:t> </a:t>
            </a:r>
            <a:r>
              <a:rPr lang="en-GB" b="1" dirty="0" smtClean="0"/>
              <a:t>testing</a:t>
            </a:r>
            <a:endParaRPr lang="en-GB" dirty="0" smtClean="0"/>
          </a:p>
          <a:p>
            <a:pPr marL="137160" indent="0">
              <a:buNone/>
            </a:pPr>
            <a:r>
              <a:rPr lang="en-GB" b="1" dirty="0"/>
              <a:t>	</a:t>
            </a:r>
            <a:r>
              <a:rPr lang="en-GB" b="1" dirty="0" smtClean="0"/>
              <a:t>	2. Regression testing</a:t>
            </a:r>
          </a:p>
          <a:p>
            <a:pPr marL="137160" indent="0">
              <a:buNone/>
            </a:pPr>
            <a:r>
              <a:rPr lang="en-GB" b="1" dirty="0"/>
              <a:t>	</a:t>
            </a:r>
            <a:r>
              <a:rPr lang="en-GB" b="1" dirty="0" smtClean="0"/>
              <a:t>	3. Orthogonal array testing</a:t>
            </a:r>
          </a:p>
          <a:p>
            <a:pPr marL="137160" indent="0">
              <a:buNone/>
            </a:pPr>
            <a:r>
              <a:rPr lang="en-GB" b="1" dirty="0"/>
              <a:t>	</a:t>
            </a:r>
            <a:r>
              <a:rPr lang="en-GB" b="1" dirty="0" smtClean="0"/>
              <a:t>	4. Pattern testing</a:t>
            </a:r>
            <a:endParaRPr lang="en-GB" b="1" dirty="0"/>
          </a:p>
        </p:txBody>
      </p:sp>
    </p:spTree>
    <p:extLst>
      <p:ext uri="{BB962C8B-B14F-4D97-AF65-F5344CB8AC3E}">
        <p14:creationId xmlns:p14="http://schemas.microsoft.com/office/powerpoint/2010/main" val="3576195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MATRIX TESTING:</a:t>
            </a:r>
            <a:endParaRPr lang="en-IN" dirty="0"/>
          </a:p>
        </p:txBody>
      </p:sp>
      <p:sp>
        <p:nvSpPr>
          <p:cNvPr id="3" name="Content Placeholder 2"/>
          <p:cNvSpPr>
            <a:spLocks noGrp="1"/>
          </p:cNvSpPr>
          <p:nvPr>
            <p:ph idx="1"/>
          </p:nvPr>
        </p:nvSpPr>
        <p:spPr>
          <a:xfrm>
            <a:off x="457200" y="1600200"/>
            <a:ext cx="8229600" cy="4349080"/>
          </a:xfrm>
        </p:spPr>
        <p:txBody>
          <a:bodyPr>
            <a:normAutofit/>
          </a:bodyPr>
          <a:lstStyle/>
          <a:p>
            <a:pPr marL="137160" indent="0">
              <a:buNone/>
            </a:pPr>
            <a:endParaRPr lang="en-GB" b="1" dirty="0" smtClean="0"/>
          </a:p>
          <a:p>
            <a:pPr marL="137160" indent="0">
              <a:buNone/>
            </a:pPr>
            <a:endParaRPr lang="en-GB" b="1" dirty="0"/>
          </a:p>
          <a:p>
            <a:pPr marL="137160" indent="0">
              <a:buNone/>
            </a:pPr>
            <a:r>
              <a:rPr lang="en-GB" b="1" dirty="0" smtClean="0"/>
              <a:t>Matrix testing: This </a:t>
            </a:r>
            <a:r>
              <a:rPr lang="en-GB" b="1" dirty="0"/>
              <a:t>testing technique involves defining all the variables that exist in their programs.</a:t>
            </a:r>
          </a:p>
          <a:p>
            <a:pPr marL="137160" indent="0">
              <a:buNone/>
            </a:pPr>
            <a:endParaRPr lang="en-IN" b="1" dirty="0"/>
          </a:p>
        </p:txBody>
      </p:sp>
    </p:spTree>
    <p:extLst>
      <p:ext uri="{BB962C8B-B14F-4D97-AF65-F5344CB8AC3E}">
        <p14:creationId xmlns:p14="http://schemas.microsoft.com/office/powerpoint/2010/main" val="584658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REGRESSION TESTING:</a:t>
            </a:r>
            <a:endParaRPr lang="en-IN" dirty="0"/>
          </a:p>
        </p:txBody>
      </p:sp>
      <p:sp>
        <p:nvSpPr>
          <p:cNvPr id="3" name="Content Placeholder 2"/>
          <p:cNvSpPr>
            <a:spLocks noGrp="1"/>
          </p:cNvSpPr>
          <p:nvPr>
            <p:ph idx="1"/>
          </p:nvPr>
        </p:nvSpPr>
        <p:spPr/>
        <p:txBody>
          <a:bodyPr>
            <a:normAutofit/>
          </a:bodyPr>
          <a:lstStyle/>
          <a:p>
            <a:pPr marL="137160" indent="0">
              <a:buNone/>
            </a:pPr>
            <a:endParaRPr lang="en-GB" dirty="0"/>
          </a:p>
          <a:p>
            <a:pPr marL="137160" indent="0">
              <a:buNone/>
            </a:pPr>
            <a:r>
              <a:rPr lang="en-GB" b="1" dirty="0"/>
              <a:t>Regression Testing</a:t>
            </a:r>
            <a:r>
              <a:rPr lang="en-GB" dirty="0"/>
              <a:t>: To check whether the change in the previous version has regressed other aspects of the program in the new version. It will be done by testing strategies like retest all, retest risky use cases, retest within a firewall.</a:t>
            </a:r>
          </a:p>
          <a:p>
            <a:pPr marL="137160" indent="0">
              <a:buNone/>
            </a:pPr>
            <a:endParaRPr lang="en-IN" dirty="0"/>
          </a:p>
        </p:txBody>
      </p:sp>
    </p:spTree>
    <p:extLst>
      <p:ext uri="{BB962C8B-B14F-4D97-AF65-F5344CB8AC3E}">
        <p14:creationId xmlns:p14="http://schemas.microsoft.com/office/powerpoint/2010/main" val="3902012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3. ORTHOGONAL ARRAY TESTING:</a:t>
            </a:r>
            <a:endParaRPr lang="en-IN" dirty="0"/>
          </a:p>
        </p:txBody>
      </p:sp>
      <p:sp>
        <p:nvSpPr>
          <p:cNvPr id="3" name="Content Placeholder 2"/>
          <p:cNvSpPr>
            <a:spLocks noGrp="1"/>
          </p:cNvSpPr>
          <p:nvPr>
            <p:ph idx="1"/>
          </p:nvPr>
        </p:nvSpPr>
        <p:spPr/>
        <p:txBody>
          <a:bodyPr>
            <a:normAutofit/>
          </a:bodyPr>
          <a:lstStyle/>
          <a:p>
            <a:pPr marL="137160" indent="0">
              <a:buNone/>
            </a:pPr>
            <a:endParaRPr lang="en-GB" b="1" dirty="0" smtClean="0"/>
          </a:p>
          <a:p>
            <a:pPr marL="137160" indent="0">
              <a:buNone/>
            </a:pPr>
            <a:endParaRPr lang="en-GB" b="1" dirty="0"/>
          </a:p>
          <a:p>
            <a:pPr marL="137160" indent="0">
              <a:buNone/>
            </a:pPr>
            <a:r>
              <a:rPr lang="en-GB" b="1" dirty="0" smtClean="0"/>
              <a:t>Orthogonal </a:t>
            </a:r>
            <a:r>
              <a:rPr lang="en-GB" b="1" dirty="0"/>
              <a:t>Array Testing or OAT</a:t>
            </a:r>
            <a:r>
              <a:rPr lang="en-GB" dirty="0"/>
              <a:t>: It provides maximum code coverage with minimum test cases.</a:t>
            </a:r>
          </a:p>
          <a:p>
            <a:endParaRPr lang="en-IN" dirty="0"/>
          </a:p>
        </p:txBody>
      </p:sp>
    </p:spTree>
    <p:extLst>
      <p:ext uri="{BB962C8B-B14F-4D97-AF65-F5344CB8AC3E}">
        <p14:creationId xmlns:p14="http://schemas.microsoft.com/office/powerpoint/2010/main" val="26504892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129</TotalTime>
  <Words>285</Words>
  <Application>Microsoft Office PowerPoint</Application>
  <PresentationFormat>On-screen Show (4:3)</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GREY BOX TESTING</vt:lpstr>
      <vt:lpstr>DEFINITION:</vt:lpstr>
      <vt:lpstr>EXAMPLE:</vt:lpstr>
      <vt:lpstr>Why Gray Box Testing? </vt:lpstr>
      <vt:lpstr>STRATEGY:</vt:lpstr>
      <vt:lpstr>TECHNIQUES:</vt:lpstr>
      <vt:lpstr>1. MATRIX TESTING:</vt:lpstr>
      <vt:lpstr>2. REGRESSION TESTING:</vt:lpstr>
      <vt:lpstr>3. ORTHOGONAL ARRAY TESTING:</vt:lpstr>
      <vt:lpstr>4. PATTERN TESTING:</vt:lpstr>
      <vt:lpstr>CHALLENGES: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BOX TESTING</dc:title>
  <dc:creator>Admin</dc:creator>
  <cp:lastModifiedBy>Admin</cp:lastModifiedBy>
  <cp:revision>7</cp:revision>
  <dcterms:created xsi:type="dcterms:W3CDTF">2023-07-18T17:11:54Z</dcterms:created>
  <dcterms:modified xsi:type="dcterms:W3CDTF">2023-07-19T05:42:16Z</dcterms:modified>
</cp:coreProperties>
</file>