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2C35BD3-9526-4D25-BD2D-DEC4A031081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0F58FB-BC44-44CD-900B-A4161F8E1A4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RAD (RAPID APPLICATION DEVELOPMENT)  MODEL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1720840"/>
            <a:ext cx="6912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RAD (Rapid Application Development) is a concept that products can be developed faster and of higher quality through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Gathering requirements using workshops or focus groups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Prototyping and early, reiterative user testing of designs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re-use of software components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rigidly paced schedule that refers design improvements to the next product version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Less formality in reviews and other team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692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 - Rapid Application Development - 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" y="404664"/>
            <a:ext cx="9031025" cy="60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1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PHASES: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3728" y="2204864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1.Business Modelling</a:t>
            </a:r>
          </a:p>
          <a:p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2. Data Modelling</a:t>
            </a:r>
          </a:p>
          <a:p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3. Process Modelling</a:t>
            </a:r>
          </a:p>
          <a:p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4. Application Generation</a:t>
            </a:r>
          </a:p>
          <a:p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5. Testing &amp; Turnover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2276872"/>
            <a:ext cx="7745505" cy="3877815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When the system should need to create the project that modularizes in a short span time (2-3 months).</a:t>
            </a:r>
          </a:p>
          <a:p>
            <a:pPr lvl="0">
              <a:buClrTx/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When the requirements are well-known.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When the technical risk is limited.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When there's a necessity to make a system, which modularized in 2-3 months of period.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It should be used only if the budget allows the use of automatic code generating tools.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to use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RAD Model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This model is flexible for change.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In this model, changes are adoptable.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Each phase in RAD brings highest priority functionality to the customer.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It reduced development time.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It increases the reusability of features.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GB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3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It required highly skilled designers.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All application is not compatible with RAD.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For smaller projects, we cannot use the RAD model.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On the high technical risk, it's not suitable.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Required user involvement.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DISADVANTAGE: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1988840"/>
            <a:ext cx="7756263" cy="1656184"/>
          </a:xfrm>
        </p:spPr>
        <p:txBody>
          <a:bodyPr/>
          <a:lstStyle/>
          <a:p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57</TotalTime>
  <Words>244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RAD (RAPID APPLICATION DEVELOPMENT)  MODEL</vt:lpstr>
      <vt:lpstr>DEFINITION:</vt:lpstr>
      <vt:lpstr>PowerPoint Presentation</vt:lpstr>
      <vt:lpstr>PHASES:</vt:lpstr>
      <vt:lpstr>  When to use RAD Model?  </vt:lpstr>
      <vt:lpstr>ADVANTAGE:</vt:lpstr>
      <vt:lpstr>DISADVANTAGE: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(RAPID APPLICATION DEVELOPMENT)  MODEL</dc:title>
  <dc:creator>Admin</dc:creator>
  <cp:lastModifiedBy>Admin</cp:lastModifiedBy>
  <cp:revision>6</cp:revision>
  <dcterms:created xsi:type="dcterms:W3CDTF">2023-05-17T17:01:25Z</dcterms:created>
  <dcterms:modified xsi:type="dcterms:W3CDTF">2023-05-17T17:58:51Z</dcterms:modified>
</cp:coreProperties>
</file>