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252339-7BD6-4BF8-9076-47E85470AE1B}" v="1" dt="2024-11-21T06:41:47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vindasamy, Gnanasekaran" userId="9fe6ed9a-8408-414a-b990-8ee0c972e1d8" providerId="ADAL" clId="{EA252339-7BD6-4BF8-9076-47E85470AE1B}"/>
    <pc:docChg chg="custSel addSld modSld">
      <pc:chgData name="Govindasamy, Gnanasekaran" userId="9fe6ed9a-8408-414a-b990-8ee0c972e1d8" providerId="ADAL" clId="{EA252339-7BD6-4BF8-9076-47E85470AE1B}" dt="2024-11-21T06:42:37.110" v="59" actId="478"/>
      <pc:docMkLst>
        <pc:docMk/>
      </pc:docMkLst>
      <pc:sldChg chg="modSp new mod">
        <pc:chgData name="Govindasamy, Gnanasekaran" userId="9fe6ed9a-8408-414a-b990-8ee0c972e1d8" providerId="ADAL" clId="{EA252339-7BD6-4BF8-9076-47E85470AE1B}" dt="2024-11-21T06:38:44.207" v="11" actId="255"/>
        <pc:sldMkLst>
          <pc:docMk/>
          <pc:sldMk cId="3452901737" sldId="258"/>
        </pc:sldMkLst>
        <pc:spChg chg="mod">
          <ac:chgData name="Govindasamy, Gnanasekaran" userId="9fe6ed9a-8408-414a-b990-8ee0c972e1d8" providerId="ADAL" clId="{EA252339-7BD6-4BF8-9076-47E85470AE1B}" dt="2024-11-21T06:37:58.853" v="3" actId="20577"/>
          <ac:spMkLst>
            <pc:docMk/>
            <pc:sldMk cId="3452901737" sldId="258"/>
            <ac:spMk id="2" creationId="{21A871BF-92BC-F0DC-9744-BD9052D84509}"/>
          </ac:spMkLst>
        </pc:spChg>
        <pc:spChg chg="mod">
          <ac:chgData name="Govindasamy, Gnanasekaran" userId="9fe6ed9a-8408-414a-b990-8ee0c972e1d8" providerId="ADAL" clId="{EA252339-7BD6-4BF8-9076-47E85470AE1B}" dt="2024-11-21T06:38:44.207" v="11" actId="255"/>
          <ac:spMkLst>
            <pc:docMk/>
            <pc:sldMk cId="3452901737" sldId="258"/>
            <ac:spMk id="3" creationId="{26DE77B1-90DB-F17F-2018-12A49876F539}"/>
          </ac:spMkLst>
        </pc:spChg>
      </pc:sldChg>
      <pc:sldChg chg="addSp delSp modSp new mod">
        <pc:chgData name="Govindasamy, Gnanasekaran" userId="9fe6ed9a-8408-414a-b990-8ee0c972e1d8" providerId="ADAL" clId="{EA252339-7BD6-4BF8-9076-47E85470AE1B}" dt="2024-11-21T06:42:37.110" v="59" actId="478"/>
        <pc:sldMkLst>
          <pc:docMk/>
          <pc:sldMk cId="2329508165" sldId="259"/>
        </pc:sldMkLst>
        <pc:spChg chg="mod">
          <ac:chgData name="Govindasamy, Gnanasekaran" userId="9fe6ed9a-8408-414a-b990-8ee0c972e1d8" providerId="ADAL" clId="{EA252339-7BD6-4BF8-9076-47E85470AE1B}" dt="2024-11-21T06:39:07.388" v="18" actId="20577"/>
          <ac:spMkLst>
            <pc:docMk/>
            <pc:sldMk cId="2329508165" sldId="259"/>
            <ac:spMk id="3" creationId="{10A25C20-8D4B-33C6-59A9-1F10CD5F3A96}"/>
          </ac:spMkLst>
        </pc:spChg>
        <pc:spChg chg="add del mod">
          <ac:chgData name="Govindasamy, Gnanasekaran" userId="9fe6ed9a-8408-414a-b990-8ee0c972e1d8" providerId="ADAL" clId="{EA252339-7BD6-4BF8-9076-47E85470AE1B}" dt="2024-11-21T06:42:37.110" v="59" actId="478"/>
          <ac:spMkLst>
            <pc:docMk/>
            <pc:sldMk cId="2329508165" sldId="259"/>
            <ac:spMk id="4" creationId="{7530F546-98B0-5A96-B326-9EECF75CB7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9EA3-FC45-A47B-0A42-3D7AFDDB1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8E672-749C-87A3-9D38-17E0C384C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2FC0F-8522-AC8C-21DA-4FD5E848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6917-01FF-41D9-8428-C0B838C5D61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D5A1F-453B-F17A-D933-C6106BA0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36006-6506-AFBA-4B97-6607CB86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1619-6441-4BBE-A663-54FF404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2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CC32-75B5-611B-CA27-AF29F7BB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FCE44-21AA-52C7-BCF6-A27587E7D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2BB89-7395-75FB-9886-7D0DF525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6917-01FF-41D9-8428-C0B838C5D61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E7EF-5D9E-0BC5-E8BD-DBAB3DAA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4F59-4318-EF62-4C29-4CE4070D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1619-6441-4BBE-A663-54FF404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F2BCB-5DB5-4797-A5FD-36DB7A240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27C7E-660A-9922-3270-AC32AAEB7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9A004-041B-D290-F230-5D660AA0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6917-01FF-41D9-8428-C0B838C5D61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3A031-AC4C-AED6-7CF3-D957D11E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A4500-7109-0FB8-D091-9E43BE44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1619-6441-4BBE-A663-54FF404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4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3AAF-F443-B089-CB00-E56270D6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FA28C-29B0-2770-8FCC-A7FFAAC0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864F-44D2-FFC9-39A6-3DF6804B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6917-01FF-41D9-8428-C0B838C5D61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256FF-8E07-2F16-F4EC-522A79C7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984A2-4D81-0471-961D-56AE122D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1619-6441-4BBE-A663-54FF404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1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85C6-81E2-9FAD-E8A2-F0E5C460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45364-7747-2C35-31D7-D6A075AC8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9A1EE-5336-865F-BDEE-151AF2C4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6917-01FF-41D9-8428-C0B838C5D61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E0C11-EAE1-A872-BB4C-21588CE3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B2AA6-5BD6-8629-9258-12E93574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1619-6441-4BBE-A663-54FF404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3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4926-88CE-44E0-85C3-06BABC21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DCAC-0606-B1AA-9309-080A5960D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CE42F-0133-9EA0-6779-46FD6BBE1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31A84-F5EA-CDBE-B6AE-37642B3D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6917-01FF-41D9-8428-C0B838C5D61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5F283-EFE8-B1F9-D082-47C5575ED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5DF2A-56F9-738B-42CC-1D5EB641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1619-6441-4BBE-A663-54FF404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4BFD-4919-C387-A662-60CAE6B9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2E403-8EAC-9113-DF46-F3DA781FD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163EE-A20A-70B2-8C71-FC7A21A69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7A0882-06D1-64EB-4C39-A79AD7FE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DCF7A-69DA-48CE-5112-B5180095E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2250B-5D6A-84BE-F106-8CB17073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6917-01FF-41D9-8428-C0B838C5D61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C1EEF-391C-D025-F6CC-15B17961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70C71-F54E-1E56-6BDE-0C7004F2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1619-6441-4BBE-A663-54FF404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4913-402E-0543-C8F8-6420BD18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F1F68-D99D-9C8F-C1F0-1CB2356F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6917-01FF-41D9-8428-C0B838C5D61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16254-1DA4-F9F4-0339-09404BD7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C3DD4-D394-6604-FED1-5C7D3CB0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1619-6441-4BBE-A663-54FF404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7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58E81-8B77-EF9F-02D6-99B31577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6917-01FF-41D9-8428-C0B838C5D61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112C2C-DC6B-63A6-1828-C4DE7192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A7794-5D51-4114-67AB-34F3AA53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1619-6441-4BBE-A663-54FF404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7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0560-BE7F-3113-E261-7281996F7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1E0B2-78BA-A8E7-2987-1F1D9A177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AEF74-43BC-CBBF-12A1-F458AD49D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B5AF-9B7A-8C16-7604-FE3CDDCC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6917-01FF-41D9-8428-C0B838C5D61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F78C3-1B6C-0419-D0B3-CD29729A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8AB52-87F4-E882-870C-F3FF202F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1619-6441-4BBE-A663-54FF404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8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35A8-655C-174C-65AB-A9C110024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C3F92-26E3-3E02-B5CF-127455EC7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A7A8A-D1BF-312B-E345-1B956D649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DC7CF-6CB5-9D64-087D-A304980B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26917-01FF-41D9-8428-C0B838C5D61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1EB74-3E23-1D29-D604-880C147AA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1A39B-810E-4997-B8E2-D3FD06A0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D1619-6441-4BBE-A663-54FF404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6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5E94A-22F0-81C3-72B8-F74EABB12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DB585-FAD4-736F-1CEC-446D45901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64B4-A655-064D-AC8C-3EFF169FA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26917-01FF-41D9-8428-C0B838C5D61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48822-A6BD-C130-68EF-015E0B641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936D8-2B36-729C-B9B5-276661ABC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D1619-6441-4BBE-A663-54FF4043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2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814D-70D5-4997-6CE3-CADFF5080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498" y="868362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6D816-356F-2EB2-7614-5271E891C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498" y="3629604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4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80BC-35A9-33E0-8488-997924D4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Vs </a:t>
            </a:r>
            <a:r>
              <a:rPr lang="en-US" dirty="0" err="1"/>
              <a:t>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78A5-C41C-B378-AFCA-5B1F622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Data is not information until it is organized and processed</a:t>
            </a:r>
          </a:p>
          <a:p>
            <a:endParaRPr lang="en-US" dirty="0">
              <a:latin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</a:rPr>
              <a:t>R</a:t>
            </a:r>
            <a:r>
              <a:rPr lang="en-US" dirty="0"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aw data to useful information? </a:t>
            </a:r>
          </a:p>
          <a:p>
            <a:endParaRPr lang="en-US" dirty="0"/>
          </a:p>
          <a:p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Database </a:t>
            </a: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S</a:t>
            </a:r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toring our data in databases, we can organize and process it to transform raw numbers and text into meaningful insights and trends.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3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71BF-92BC-F0DC-9744-BD9052D8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77B1-90DB-F17F-2018-12A49876F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Speaking the language of databases, we rely on SQL or Structured Query Language.</a:t>
            </a: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SQL isn't like your typical programming languages such as C, C++, Java, or Python. Instead, it's specifically designed for querying and manipulating data within databases.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0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31A9-3A44-D0EF-A1B7-EC4C100E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25C20-8D4B-33C6-59A9-1F10CD5F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0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92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  <vt:lpstr>Data Vs DataBase</vt:lpstr>
      <vt:lpstr>SQL</vt:lpstr>
      <vt:lpstr>PowerPoint Presentation</vt:lpstr>
    </vt:vector>
  </TitlesOfParts>
  <Company>Hillenbrand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Govindasamy, Gnanasekaran</dc:creator>
  <cp:lastModifiedBy>Govindasamy, Gnanasekaran</cp:lastModifiedBy>
  <cp:revision>1</cp:revision>
  <dcterms:created xsi:type="dcterms:W3CDTF">2024-11-21T06:31:35Z</dcterms:created>
  <dcterms:modified xsi:type="dcterms:W3CDTF">2024-11-21T06:42:45Z</dcterms:modified>
</cp:coreProperties>
</file>