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78BB-4927-CDF8-1455-A056FEEBF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38A6E-8273-625B-F346-28C7A38C4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F933-8F82-9382-CF53-BA950BD2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9655-2570-45F5-93F0-4BCF69C35E1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1B7CE-2521-5AB5-8D97-8D84449C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8E08E-58CE-D2E8-5374-EAC3B8C8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9DE5-06EA-497E-BDEC-39C0706A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114B-F910-AF05-ADD9-2F1431BB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43383-AD69-C982-8706-B521DA9B1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16892-9B3F-AA98-6E63-7572424E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9655-2570-45F5-93F0-4BCF69C35E1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6F78A-0B44-713A-8DE5-2BD1A25D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538E0-E6F5-28E7-FFC9-7F8962D2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9DE5-06EA-497E-BDEC-39C0706A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3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786F3-8717-4647-6CEF-986FA33E2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5ED9-BF68-3077-5121-BBBDAAC6E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B4E3-B34F-D5AA-7609-CBD025D4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9655-2570-45F5-93F0-4BCF69C35E1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E27B3-53D7-65BD-1979-73A5A670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15C9-583B-5C3B-94CC-700FA922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9DE5-06EA-497E-BDEC-39C0706A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6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F6D4-5882-5959-72AF-11339537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E5F9-3012-61AF-049C-8EDC8177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8F866-D525-2DCC-54B7-9AD48682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9655-2570-45F5-93F0-4BCF69C35E1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5FDD-DD8E-9B5A-BF24-EAAEEDCB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85A1-B04C-8609-3BE2-802579D4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9DE5-06EA-497E-BDEC-39C0706A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D2EB-7FCD-968F-51BC-8340A554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E9946-E36E-0D5E-C66F-78415B50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0E59D-03B7-F830-3465-2BCC72B6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9655-2570-45F5-93F0-4BCF69C35E1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1A0FF-FBAF-8B50-CB9F-075AC3AC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8917C-3745-1118-3DE1-206F0FDC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9DE5-06EA-497E-BDEC-39C0706A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3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9F45-A5FD-3280-612D-2CAB0FFA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B7568-487A-742E-0DF6-504E99688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F6BFE-F6A1-FB9E-62B3-576D1F7C6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7995E-BF65-50E4-02A1-4E821664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9655-2570-45F5-93F0-4BCF69C35E1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BD13-F56F-C859-12A5-0BB22C0D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1FA8E-E3AD-3B05-5A5D-FB5013D9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9DE5-06EA-497E-BDEC-39C0706A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51E6-C622-35FD-8FBE-8464DE81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BF99F-74E5-C8C3-68F3-26B875560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9DD30-067A-48B5-EB4B-597192910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F189F-A44D-B051-895B-B50D6F606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9F780-0E2A-1EA6-9A0A-CB9DBE4F2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E01EB-03DB-C32A-E08E-F8B45A92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9655-2570-45F5-93F0-4BCF69C35E1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9A22F-01C3-4493-466D-6EB61419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DF25C-C73D-4151-35F6-F61AB1C3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9DE5-06EA-497E-BDEC-39C0706A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8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CD15-59E7-A1A7-6398-F2056B04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16E4D-732D-74D0-32A7-5BA9D013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9655-2570-45F5-93F0-4BCF69C35E1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689C0-2781-2B82-DD7E-AAC0F681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E7757-E2C3-E972-3BFE-12D91833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9DE5-06EA-497E-BDEC-39C0706A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9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A3BBF-DA2E-1069-C9B8-35C6F889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9655-2570-45F5-93F0-4BCF69C35E1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712E7-CB11-5268-5FCA-6B6DF903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7D477-C57B-FCB6-8343-2532272D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9DE5-06EA-497E-BDEC-39C0706A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257C-6BBF-ADEB-E6DF-A272A409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6C0E2-788D-9B5D-E70A-4DB109DB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148DD-31DA-87A5-B605-E6E80DB8C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70359-0480-F455-54C2-57035A73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9655-2570-45F5-93F0-4BCF69C35E1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5BBA5-DA97-2E39-94A8-FEEAD2F3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261E2-DC46-F42F-7233-508AF5E8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9DE5-06EA-497E-BDEC-39C0706A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BD53-FFA8-6169-B6DE-3BA4A30D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D5A72-3855-F5A8-EA34-02E762719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DA206-3239-A402-0E4A-CDC8233EC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CD4C3-4761-4FBF-DEDB-723C51E6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9655-2570-45F5-93F0-4BCF69C35E1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6C787-03C9-EEB6-61CB-A7DAD1D5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6F7EB-9A3A-4F8E-0F12-785E4047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9DE5-06EA-497E-BDEC-39C0706A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1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2C6E6-6F60-BCA1-9285-8ADDA828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9CA-DFC8-13C6-09C7-E5A293504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5A8EB-95E1-DF99-2BEA-63ADCDD54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09655-2570-45F5-93F0-4BCF69C35E1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302CD-6EF6-083F-9F95-301C6F67E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FC13B-6D84-AD7C-0A16-CC3F01E5A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9DE5-06EA-497E-BDEC-39C0706A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1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C35A-D8D8-C424-4B75-9ECE61182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Data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68F93-AB13-D3EB-8BD9-D1DA8B275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ADF and ADB</a:t>
            </a:r>
          </a:p>
        </p:txBody>
      </p:sp>
    </p:spTree>
    <p:extLst>
      <p:ext uri="{BB962C8B-B14F-4D97-AF65-F5344CB8AC3E}">
        <p14:creationId xmlns:p14="http://schemas.microsoft.com/office/powerpoint/2010/main" val="372851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3E8C-51EB-83A4-82AF-2E63E116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27" y="57788"/>
            <a:ext cx="10515600" cy="1325563"/>
          </a:xfrm>
        </p:spPr>
        <p:txBody>
          <a:bodyPr/>
          <a:lstStyle/>
          <a:p>
            <a:r>
              <a:rPr lang="en-US" dirty="0"/>
              <a:t>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942B-7488-0225-02CC-36E61F60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161616"/>
              </a:solidFill>
              <a:effectLst/>
            </a:endParaRPr>
          </a:p>
          <a:p>
            <a:r>
              <a:rPr lang="en-US" b="0" i="0" dirty="0">
                <a:solidFill>
                  <a:srgbClr val="161616"/>
                </a:solidFill>
                <a:effectLst/>
              </a:rPr>
              <a:t>Azure Data Factory is the </a:t>
            </a:r>
            <a:r>
              <a:rPr lang="en-US" b="0" i="1" dirty="0">
                <a:solidFill>
                  <a:srgbClr val="161616"/>
                </a:solidFill>
                <a:effectLst/>
              </a:rPr>
              <a:t>cloud-based ETL and data integration service that allows you to create data-driven workflows for orchestrating data movement and transforming data at scale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1B7F5-B501-4D74-CB77-F5F539C61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1" y="1145333"/>
            <a:ext cx="7315893" cy="368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5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95BB-6276-BFCB-62C3-DE4B3D27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ADF Works – Simple Architecture</a:t>
            </a:r>
          </a:p>
        </p:txBody>
      </p:sp>
      <p:pic>
        <p:nvPicPr>
          <p:cNvPr id="1026" name="Picture 2" descr="Introduction to Azure Data Factory - Top Microsoft Dynamics and ...">
            <a:extLst>
              <a:ext uri="{FF2B5EF4-FFF2-40B4-BE49-F238E27FC236}">
                <a16:creationId xmlns:a16="http://schemas.microsoft.com/office/drawing/2014/main" id="{099A9A20-A9F4-EF0A-FD4A-4E5B1ED0A1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" y="1795549"/>
            <a:ext cx="8064652" cy="480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95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C804-7C6F-B8D7-090C-9E9F58B1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ADF Works – Complex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7AE5A-B3A0-6BA3-194B-153EB9D97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rquitectura de Data Lakehouse de Databricks en Azure: De la Ingesta a ...">
            <a:extLst>
              <a:ext uri="{FF2B5EF4-FFF2-40B4-BE49-F238E27FC236}">
                <a16:creationId xmlns:a16="http://schemas.microsoft.com/office/drawing/2014/main" id="{E4F1E3E8-37BA-7F36-362B-B22ADCBC3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21340"/>
            <a:ext cx="6385560" cy="493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84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C58C-5BFA-54FD-5390-46E54BC1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ADF Works</a:t>
            </a:r>
          </a:p>
        </p:txBody>
      </p:sp>
      <p:pic>
        <p:nvPicPr>
          <p:cNvPr id="3074" name="Picture 2" descr="Relationship between pipeline, activity, dataset, linked services">
            <a:extLst>
              <a:ext uri="{FF2B5EF4-FFF2-40B4-BE49-F238E27FC236}">
                <a16:creationId xmlns:a16="http://schemas.microsoft.com/office/drawing/2014/main" id="{DA620E3B-B22A-6370-0F9D-6662C3BF5D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70" y="2433040"/>
            <a:ext cx="9917460" cy="313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20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494F-2E35-9779-163A-8F1994DE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ADF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DE2F-8189-3FB7-8687-0B15D116B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Runtime</a:t>
            </a:r>
          </a:p>
          <a:p>
            <a:r>
              <a:rPr lang="en-US" dirty="0"/>
              <a:t>Linked Service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Activities</a:t>
            </a:r>
          </a:p>
          <a:p>
            <a:r>
              <a:rPr lang="en-US" dirty="0"/>
              <a:t>Pipeline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7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5032-D140-BE12-5297-089F128A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ADF – Integration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497C-A356-460C-7B18-A167151F7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In Azure Data Factory (ADF), an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Integration Runtime (IR)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is the compute infrastructure that provides data integration capabilities across different network environments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Types of IR</a:t>
            </a:r>
          </a:p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Azure Integration Runtime</a:t>
            </a:r>
          </a:p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Self-hosted Integration Runtime</a:t>
            </a:r>
          </a:p>
          <a:p>
            <a:r>
              <a:rPr lang="en-US" b="1" dirty="0">
                <a:solidFill>
                  <a:srgbClr val="111111"/>
                </a:solidFill>
                <a:latin typeface="-apple-system"/>
              </a:rPr>
              <a:t>Azure-SSIS Integration Runtime</a:t>
            </a:r>
          </a:p>
        </p:txBody>
      </p:sp>
    </p:spTree>
    <p:extLst>
      <p:ext uri="{BB962C8B-B14F-4D97-AF65-F5344CB8AC3E}">
        <p14:creationId xmlns:p14="http://schemas.microsoft.com/office/powerpoint/2010/main" val="200857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1638-8319-E905-EFD1-FB9DEE36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ADF – Linked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6B4F-53A6-51CC-753F-01078DF4C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5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Segoe UI</vt:lpstr>
      <vt:lpstr>Office Theme</vt:lpstr>
      <vt:lpstr>Azure Data Engineering</vt:lpstr>
      <vt:lpstr>Azure Data Factory</vt:lpstr>
      <vt:lpstr>How ADF Works – Simple Architecture</vt:lpstr>
      <vt:lpstr>How ADF Works – Complex Architecture</vt:lpstr>
      <vt:lpstr>How ADF Works</vt:lpstr>
      <vt:lpstr>ADF Components</vt:lpstr>
      <vt:lpstr>ADF – Integration Runtime</vt:lpstr>
      <vt:lpstr>ADF – Linked Service</vt:lpstr>
    </vt:vector>
  </TitlesOfParts>
  <Company>Hillenbrand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Engineering</dc:title>
  <dc:creator>Govindasamy, Gnanasekaran</dc:creator>
  <cp:lastModifiedBy>Govindasamy, Gnanasekaran</cp:lastModifiedBy>
  <cp:revision>1</cp:revision>
  <dcterms:created xsi:type="dcterms:W3CDTF">2024-08-02T04:55:48Z</dcterms:created>
  <dcterms:modified xsi:type="dcterms:W3CDTF">2024-08-02T06:10:37Z</dcterms:modified>
</cp:coreProperties>
</file>