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59" r:id="rId5"/>
    <p:sldId id="260" r:id="rId6"/>
    <p:sldId id="262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6EFA39-FDC2-4EF2-A514-F6D6B798A1AB}">
          <p14:sldIdLst>
            <p14:sldId id="256"/>
            <p14:sldId id="263"/>
            <p14:sldId id="257"/>
            <p14:sldId id="259"/>
          </p14:sldIdLst>
        </p14:section>
        <p14:section name="Untitled Section" id="{175EC937-E3B7-4A88-ADD6-636EB5FAE2AE}">
          <p14:sldIdLst>
            <p14:sldId id="260"/>
            <p14:sldId id="262"/>
            <p14:sldId id="261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E9E-4277-4DF0-B9FC-27A4BBE46F7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55C0-FFF8-4F24-9505-3949B674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3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E9E-4277-4DF0-B9FC-27A4BBE46F7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55C0-FFF8-4F24-9505-3949B674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1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E9E-4277-4DF0-B9FC-27A4BBE46F7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55C0-FFF8-4F24-9505-3949B674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5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E9E-4277-4DF0-B9FC-27A4BBE46F7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55C0-FFF8-4F24-9505-3949B674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7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E9E-4277-4DF0-B9FC-27A4BBE46F7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55C0-FFF8-4F24-9505-3949B674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E9E-4277-4DF0-B9FC-27A4BBE46F7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55C0-FFF8-4F24-9505-3949B674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4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E9E-4277-4DF0-B9FC-27A4BBE46F7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55C0-FFF8-4F24-9505-3949B674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8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E9E-4277-4DF0-B9FC-27A4BBE46F7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55C0-FFF8-4F24-9505-3949B674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7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E9E-4277-4DF0-B9FC-27A4BBE46F7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55C0-FFF8-4F24-9505-3949B674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6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E9E-4277-4DF0-B9FC-27A4BBE46F7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55C0-FFF8-4F24-9505-3949B674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1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DE9E-4277-4DF0-B9FC-27A4BBE46F7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555C0-FFF8-4F24-9505-3949B674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5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DE9E-4277-4DF0-B9FC-27A4BBE46F7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55C0-FFF8-4F24-9505-3949B674E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9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E0D05-B77E-1D01-7840-66DD7F3A2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66F2B-980B-925C-D50E-2CEF8420C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4444" y="3061983"/>
            <a:ext cx="5372213" cy="1205848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Structured Query Language</a:t>
            </a:r>
          </a:p>
        </p:txBody>
      </p:sp>
      <p:pic>
        <p:nvPicPr>
          <p:cNvPr id="91" name="Graphic 90" descr="Database">
            <a:extLst>
              <a:ext uri="{FF2B5EF4-FFF2-40B4-BE49-F238E27FC236}">
                <a16:creationId xmlns:a16="http://schemas.microsoft.com/office/drawing/2014/main" id="{CE0F979F-7980-D3C6-A0C7-985CDEB5C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7824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OP 10 Open Source Databases">
            <a:extLst>
              <a:ext uri="{FF2B5EF4-FFF2-40B4-BE49-F238E27FC236}">
                <a16:creationId xmlns:a16="http://schemas.microsoft.com/office/drawing/2014/main" id="{07BFF4EF-3736-D3E6-68EA-EA8928BB7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1597" y="3930173"/>
            <a:ext cx="3583453" cy="24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2F6B32C1-BA91-470A-8C1B-33264F8B2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2313" y="-1"/>
            <a:ext cx="4444096" cy="3211788"/>
          </a:xfrm>
          <a:custGeom>
            <a:avLst/>
            <a:gdLst>
              <a:gd name="connsiteX0" fmla="*/ 5102 w 4444096"/>
              <a:gd name="connsiteY0" fmla="*/ 0 h 3211788"/>
              <a:gd name="connsiteX1" fmla="*/ 4444096 w 4444096"/>
              <a:gd name="connsiteY1" fmla="*/ 0 h 3211788"/>
              <a:gd name="connsiteX2" fmla="*/ 4444096 w 4444096"/>
              <a:gd name="connsiteY2" fmla="*/ 2908319 h 3211788"/>
              <a:gd name="connsiteX3" fmla="*/ 4321598 w 4444096"/>
              <a:gd name="connsiteY3" fmla="*/ 2967330 h 3211788"/>
              <a:gd name="connsiteX4" fmla="*/ 3110753 w 4444096"/>
              <a:gd name="connsiteY4" fmla="*/ 3211788 h 3211788"/>
              <a:gd name="connsiteX5" fmla="*/ 0 w 4444096"/>
              <a:gd name="connsiteY5" fmla="*/ 101035 h 321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4096" h="3211788">
                <a:moveTo>
                  <a:pt x="5102" y="0"/>
                </a:moveTo>
                <a:lnTo>
                  <a:pt x="4444096" y="0"/>
                </a:lnTo>
                <a:lnTo>
                  <a:pt x="4444096" y="2908319"/>
                </a:lnTo>
                <a:lnTo>
                  <a:pt x="4321598" y="2967330"/>
                </a:lnTo>
                <a:cubicBezTo>
                  <a:pt x="3949433" y="3124742"/>
                  <a:pt x="3540258" y="3211788"/>
                  <a:pt x="3110753" y="3211788"/>
                </a:cubicBezTo>
                <a:cubicBezTo>
                  <a:pt x="1392732" y="3211788"/>
                  <a:pt x="0" y="1819056"/>
                  <a:pt x="0" y="10103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459570ED-BE4C-49E8-86BC-A81140CFE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8700" y="-1"/>
            <a:ext cx="4277711" cy="3045402"/>
          </a:xfrm>
          <a:custGeom>
            <a:avLst/>
            <a:gdLst>
              <a:gd name="connsiteX0" fmla="*/ 5102 w 4277711"/>
              <a:gd name="connsiteY0" fmla="*/ 0 h 3045402"/>
              <a:gd name="connsiteX1" fmla="*/ 4277711 w 4277711"/>
              <a:gd name="connsiteY1" fmla="*/ 0 h 3045402"/>
              <a:gd name="connsiteX2" fmla="*/ 4277711 w 4277711"/>
              <a:gd name="connsiteY2" fmla="*/ 2723810 h 3045402"/>
              <a:gd name="connsiteX3" fmla="*/ 4090449 w 4277711"/>
              <a:gd name="connsiteY3" fmla="*/ 2814019 h 3045402"/>
              <a:gd name="connsiteX4" fmla="*/ 2944368 w 4277711"/>
              <a:gd name="connsiteY4" fmla="*/ 3045402 h 3045402"/>
              <a:gd name="connsiteX5" fmla="*/ 0 w 4277711"/>
              <a:gd name="connsiteY5" fmla="*/ 101034 h 304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711" h="3045402">
                <a:moveTo>
                  <a:pt x="5102" y="0"/>
                </a:moveTo>
                <a:lnTo>
                  <a:pt x="4277711" y="0"/>
                </a:lnTo>
                <a:lnTo>
                  <a:pt x="4277711" y="2723810"/>
                </a:lnTo>
                <a:lnTo>
                  <a:pt x="4090449" y="2814019"/>
                </a:lnTo>
                <a:cubicBezTo>
                  <a:pt x="3738190" y="2963012"/>
                  <a:pt x="3350901" y="3045402"/>
                  <a:pt x="2944368" y="3045402"/>
                </a:cubicBezTo>
                <a:cubicBezTo>
                  <a:pt x="1318238" y="3045402"/>
                  <a:pt x="0" y="1727164"/>
                  <a:pt x="0" y="1010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DBCC94-733A-FC35-B1DA-5B11530CB1D5}"/>
              </a:ext>
            </a:extLst>
          </p:cNvPr>
          <p:cNvSpPr/>
          <p:nvPr/>
        </p:nvSpPr>
        <p:spPr>
          <a:xfrm>
            <a:off x="5092439" y="3211787"/>
            <a:ext cx="12602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1EA41E-74F6-F4D3-7323-423A4542A9B7}"/>
              </a:ext>
            </a:extLst>
          </p:cNvPr>
          <p:cNvSpPr/>
          <p:nvPr/>
        </p:nvSpPr>
        <p:spPr>
          <a:xfrm>
            <a:off x="278225" y="569273"/>
            <a:ext cx="40743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Applications, 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848696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D6EC5DE-27C3-E83C-CAA0-E6D4C9A93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56638" y="901818"/>
            <a:ext cx="8805135" cy="5403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DBMS – Database Management System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Simple term DBMS is a system that enables you to store, modify and retrieve data in an organized way</a:t>
            </a: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F7BB0A48-ABE2-C690-AF1E-FBDB6AFC6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57" y="171936"/>
            <a:ext cx="1701549" cy="1701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D1F8D7-C29D-506A-5ADC-7725665FC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547" y="1678356"/>
            <a:ext cx="3969201" cy="312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9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D6EC5DE-27C3-E83C-CAA0-E6D4C9A93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256638" y="901818"/>
            <a:ext cx="8805135" cy="5403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RDBMS – Relational Database Management System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other words – RDBMS is a type of DBMS which is focused on database with tables relationship. SQL is RDBMS language.</a:t>
            </a: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F7BB0A48-ABE2-C690-AF1E-FBDB6AFC6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57" y="171936"/>
            <a:ext cx="1701549" cy="1701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432A22-6407-3DDD-AE73-297796D13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701" y="1553317"/>
            <a:ext cx="5638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F7BB0A48-ABE2-C690-AF1E-FBDB6AFC6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57" y="171936"/>
            <a:ext cx="1701549" cy="170154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879401-BEDE-1B76-35BD-D7DE40599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305" y="360727"/>
            <a:ext cx="9149083" cy="5500323"/>
          </a:xfrm>
        </p:spPr>
        <p:txBody>
          <a:bodyPr/>
          <a:lstStyle/>
          <a:p>
            <a:r>
              <a:rPr lang="en-US" dirty="0"/>
              <a:t>SQL – Table </a:t>
            </a:r>
          </a:p>
        </p:txBody>
      </p:sp>
    </p:spTree>
    <p:extLst>
      <p:ext uri="{BB962C8B-B14F-4D97-AF65-F5344CB8AC3E}">
        <p14:creationId xmlns:p14="http://schemas.microsoft.com/office/powerpoint/2010/main" val="86159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F7BB0A48-ABE2-C690-AF1E-FBDB6AFC6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57" y="171936"/>
            <a:ext cx="1701549" cy="17015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8620B4-9C32-E963-F340-2D340A01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9487-9C62-04A3-635D-95C01358B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EDA7F-6EF2-26BD-3672-BAA9CBCCB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9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F7BB0A48-ABE2-C690-AF1E-FBDB6AFC6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757" y="171936"/>
            <a:ext cx="1701549" cy="17015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B32A8-204A-8BE4-ED97-39B80AD8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90A9-A98F-6B81-5F33-0B137660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E971E-A045-70C5-C4B3-95AFA9759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0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79DB-EB23-FEDA-0012-AFCCB2CF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	SQL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A5FE7-DA4E-F5F1-9A24-FD0A3250E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304DC8-9187-55D9-9257-214DBEA54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F7BB0A48-ABE2-C690-AF1E-FBDB6AFC6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13" y="86123"/>
            <a:ext cx="1506077" cy="150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3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500</TotalTime>
  <Words>70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SQL </vt:lpstr>
    </vt:vector>
  </TitlesOfParts>
  <Company>Hillenbrand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Govindasamy, Gnanasekaran</dc:creator>
  <cp:lastModifiedBy>Govindasamy, Gnanasekaran</cp:lastModifiedBy>
  <cp:revision>1</cp:revision>
  <dcterms:created xsi:type="dcterms:W3CDTF">2024-07-31T04:32:21Z</dcterms:created>
  <dcterms:modified xsi:type="dcterms:W3CDTF">2024-07-31T12:52:39Z</dcterms:modified>
</cp:coreProperties>
</file>