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7B26F-F2F9-4D1D-9531-F56EBF17909F}" v="105" dt="2025-01-20T04:26:56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asamy, Gnanasekaran" userId="9fe6ed9a-8408-414a-b990-8ee0c972e1d8" providerId="ADAL" clId="{A507B26F-F2F9-4D1D-9531-F56EBF17909F}"/>
    <pc:docChg chg="undo custSel addSld modSld">
      <pc:chgData name="Govindasamy, Gnanasekaran" userId="9fe6ed9a-8408-414a-b990-8ee0c972e1d8" providerId="ADAL" clId="{A507B26F-F2F9-4D1D-9531-F56EBF17909F}" dt="2025-01-20T04:26:56.930" v="392"/>
      <pc:docMkLst>
        <pc:docMk/>
      </pc:docMkLst>
      <pc:sldChg chg="addSp delSp modSp mod">
        <pc:chgData name="Govindasamy, Gnanasekaran" userId="9fe6ed9a-8408-414a-b990-8ee0c972e1d8" providerId="ADAL" clId="{A507B26F-F2F9-4D1D-9531-F56EBF17909F}" dt="2025-01-16T10:36:50.940" v="36" actId="6549"/>
        <pc:sldMkLst>
          <pc:docMk/>
          <pc:sldMk cId="3092085058" sldId="256"/>
        </pc:sldMkLst>
        <pc:spChg chg="add del">
          <ac:chgData name="Govindasamy, Gnanasekaran" userId="9fe6ed9a-8408-414a-b990-8ee0c972e1d8" providerId="ADAL" clId="{A507B26F-F2F9-4D1D-9531-F56EBF17909F}" dt="2025-01-16T10:36:35.396" v="31" actId="21"/>
          <ac:spMkLst>
            <pc:docMk/>
            <pc:sldMk cId="3092085058" sldId="256"/>
            <ac:spMk id="4" creationId="{4A9918B7-8A89-6756-E562-E0E0F877086C}"/>
          </ac:spMkLst>
        </pc:spChg>
        <pc:spChg chg="mod">
          <ac:chgData name="Govindasamy, Gnanasekaran" userId="9fe6ed9a-8408-414a-b990-8ee0c972e1d8" providerId="ADAL" clId="{A507B26F-F2F9-4D1D-9531-F56EBF17909F}" dt="2025-01-16T10:36:50.940" v="36" actId="6549"/>
          <ac:spMkLst>
            <pc:docMk/>
            <pc:sldMk cId="3092085058" sldId="256"/>
            <ac:spMk id="5" creationId="{B5BF6097-F07D-600A-5204-2EF2BEE21A35}"/>
          </ac:spMkLst>
        </pc:spChg>
      </pc:sldChg>
      <pc:sldChg chg="addSp delSp modSp new mod setBg">
        <pc:chgData name="Govindasamy, Gnanasekaran" userId="9fe6ed9a-8408-414a-b990-8ee0c972e1d8" providerId="ADAL" clId="{A507B26F-F2F9-4D1D-9531-F56EBF17909F}" dt="2025-01-16T11:13:03.708" v="373" actId="20577"/>
        <pc:sldMkLst>
          <pc:docMk/>
          <pc:sldMk cId="585800162" sldId="257"/>
        </pc:sldMkLst>
        <pc:spChg chg="del">
          <ac:chgData name="Govindasamy, Gnanasekaran" userId="9fe6ed9a-8408-414a-b990-8ee0c972e1d8" providerId="ADAL" clId="{A507B26F-F2F9-4D1D-9531-F56EBF17909F}" dt="2025-01-16T10:38:59.414" v="38" actId="478"/>
          <ac:spMkLst>
            <pc:docMk/>
            <pc:sldMk cId="585800162" sldId="257"/>
            <ac:spMk id="2" creationId="{A654B36C-1D58-E01A-CDEA-39603322212D}"/>
          </ac:spMkLst>
        </pc:spChg>
        <pc:spChg chg="del">
          <ac:chgData name="Govindasamy, Gnanasekaran" userId="9fe6ed9a-8408-414a-b990-8ee0c972e1d8" providerId="ADAL" clId="{A507B26F-F2F9-4D1D-9531-F56EBF17909F}" dt="2025-01-16T10:39:04.998" v="39" actId="478"/>
          <ac:spMkLst>
            <pc:docMk/>
            <pc:sldMk cId="585800162" sldId="257"/>
            <ac:spMk id="3" creationId="{3A0C6C7C-ACF4-BFFC-EEC1-CAD5A534D9D4}"/>
          </ac:spMkLst>
        </pc:spChg>
        <pc:spChg chg="add del">
          <ac:chgData name="Govindasamy, Gnanasekaran" userId="9fe6ed9a-8408-414a-b990-8ee0c972e1d8" providerId="ADAL" clId="{A507B26F-F2F9-4D1D-9531-F56EBF17909F}" dt="2025-01-16T10:50:59.221" v="41" actId="478"/>
          <ac:spMkLst>
            <pc:docMk/>
            <pc:sldMk cId="585800162" sldId="257"/>
            <ac:spMk id="4" creationId="{3A9903E4-F99B-7F5E-E9F7-2CEB741C22D8}"/>
          </ac:spMkLst>
        </pc:spChg>
        <pc:spChg chg="add del mod">
          <ac:chgData name="Govindasamy, Gnanasekaran" userId="9fe6ed9a-8408-414a-b990-8ee0c972e1d8" providerId="ADAL" clId="{A507B26F-F2F9-4D1D-9531-F56EBF17909F}" dt="2025-01-16T10:55:23.472" v="100" actId="478"/>
          <ac:spMkLst>
            <pc:docMk/>
            <pc:sldMk cId="585800162" sldId="257"/>
            <ac:spMk id="15" creationId="{D207F7ED-DFB2-6AAF-0F3C-E047752000A0}"/>
          </ac:spMkLst>
        </pc:spChg>
        <pc:spChg chg="add mod topLvl">
          <ac:chgData name="Govindasamy, Gnanasekaran" userId="9fe6ed9a-8408-414a-b990-8ee0c972e1d8" providerId="ADAL" clId="{A507B26F-F2F9-4D1D-9531-F56EBF17909F}" dt="2025-01-16T11:04:28.766" v="281" actId="14100"/>
          <ac:spMkLst>
            <pc:docMk/>
            <pc:sldMk cId="585800162" sldId="257"/>
            <ac:spMk id="16" creationId="{86405407-0D1A-98F4-F067-AE6E733AC01F}"/>
          </ac:spMkLst>
        </pc:spChg>
        <pc:spChg chg="add mod topLvl">
          <ac:chgData name="Govindasamy, Gnanasekaran" userId="9fe6ed9a-8408-414a-b990-8ee0c972e1d8" providerId="ADAL" clId="{A507B26F-F2F9-4D1D-9531-F56EBF17909F}" dt="2025-01-16T11:13:03.708" v="373" actId="20577"/>
          <ac:spMkLst>
            <pc:docMk/>
            <pc:sldMk cId="585800162" sldId="257"/>
            <ac:spMk id="17" creationId="{DA7EF44B-14FC-621C-A975-F8311005EC11}"/>
          </ac:spMkLst>
        </pc:spChg>
        <pc:spChg chg="add del mod">
          <ac:chgData name="Govindasamy, Gnanasekaran" userId="9fe6ed9a-8408-414a-b990-8ee0c972e1d8" providerId="ADAL" clId="{A507B26F-F2F9-4D1D-9531-F56EBF17909F}" dt="2025-01-16T11:06:22.500" v="306" actId="21"/>
          <ac:spMkLst>
            <pc:docMk/>
            <pc:sldMk cId="585800162" sldId="257"/>
            <ac:spMk id="19" creationId="{530937E9-66B0-DF4B-5DF2-A658220610F5}"/>
          </ac:spMkLst>
        </pc:spChg>
        <pc:grpChg chg="add del mod">
          <ac:chgData name="Govindasamy, Gnanasekaran" userId="9fe6ed9a-8408-414a-b990-8ee0c972e1d8" providerId="ADAL" clId="{A507B26F-F2F9-4D1D-9531-F56EBF17909F}" dt="2025-01-16T11:04:14.878" v="276" actId="165"/>
          <ac:grpSpMkLst>
            <pc:docMk/>
            <pc:sldMk cId="585800162" sldId="257"/>
            <ac:grpSpMk id="18" creationId="{1E20A3FE-C93F-4875-5DAE-2D87110A5A69}"/>
          </ac:grpSpMkLst>
        </pc:grpChg>
        <pc:picChg chg="add mod topLvl">
          <ac:chgData name="Govindasamy, Gnanasekaran" userId="9fe6ed9a-8408-414a-b990-8ee0c972e1d8" providerId="ADAL" clId="{A507B26F-F2F9-4D1D-9531-F56EBF17909F}" dt="2025-01-16T11:04:19.820" v="277" actId="1076"/>
          <ac:picMkLst>
            <pc:docMk/>
            <pc:sldMk cId="585800162" sldId="257"/>
            <ac:picMk id="6" creationId="{305F9F15-D1C6-3C28-CECC-AD348CD888C6}"/>
          </ac:picMkLst>
        </pc:picChg>
        <pc:picChg chg="add mod topLvl">
          <ac:chgData name="Govindasamy, Gnanasekaran" userId="9fe6ed9a-8408-414a-b990-8ee0c972e1d8" providerId="ADAL" clId="{A507B26F-F2F9-4D1D-9531-F56EBF17909F}" dt="2025-01-16T11:04:14.878" v="276" actId="165"/>
          <ac:picMkLst>
            <pc:docMk/>
            <pc:sldMk cId="585800162" sldId="257"/>
            <ac:picMk id="8" creationId="{DAD2016A-67A2-DD65-9F07-C170F7B59D46}"/>
          </ac:picMkLst>
        </pc:picChg>
        <pc:picChg chg="add mod topLvl">
          <ac:chgData name="Govindasamy, Gnanasekaran" userId="9fe6ed9a-8408-414a-b990-8ee0c972e1d8" providerId="ADAL" clId="{A507B26F-F2F9-4D1D-9531-F56EBF17909F}" dt="2025-01-16T11:04:14.878" v="276" actId="165"/>
          <ac:picMkLst>
            <pc:docMk/>
            <pc:sldMk cId="585800162" sldId="257"/>
            <ac:picMk id="10" creationId="{DD298B64-8B41-42B1-448B-FBE38A8CFA4F}"/>
          </ac:picMkLst>
        </pc:picChg>
        <pc:picChg chg="add del mod">
          <ac:chgData name="Govindasamy, Gnanasekaran" userId="9fe6ed9a-8408-414a-b990-8ee0c972e1d8" providerId="ADAL" clId="{A507B26F-F2F9-4D1D-9531-F56EBF17909F}" dt="2025-01-16T10:53:04.760" v="58" actId="478"/>
          <ac:picMkLst>
            <pc:docMk/>
            <pc:sldMk cId="585800162" sldId="257"/>
            <ac:picMk id="12" creationId="{E79A6904-C73E-976C-9C73-1AF73A8BF215}"/>
          </ac:picMkLst>
        </pc:picChg>
        <pc:picChg chg="add del mod">
          <ac:chgData name="Govindasamy, Gnanasekaran" userId="9fe6ed9a-8408-414a-b990-8ee0c972e1d8" providerId="ADAL" clId="{A507B26F-F2F9-4D1D-9531-F56EBF17909F}" dt="2025-01-16T10:55:26.281" v="101" actId="478"/>
          <ac:picMkLst>
            <pc:docMk/>
            <pc:sldMk cId="585800162" sldId="257"/>
            <ac:picMk id="14" creationId="{12A9D1B9-EDDE-73A9-58DF-FFE12DFC0241}"/>
          </ac:picMkLst>
        </pc:picChg>
      </pc:sldChg>
      <pc:sldChg chg="addSp delSp modSp new mod setBg modClrScheme chgLayout">
        <pc:chgData name="Govindasamy, Gnanasekaran" userId="9fe6ed9a-8408-414a-b990-8ee0c972e1d8" providerId="ADAL" clId="{A507B26F-F2F9-4D1D-9531-F56EBF17909F}" dt="2025-01-20T04:26:56.930" v="392"/>
        <pc:sldMkLst>
          <pc:docMk/>
          <pc:sldMk cId="2726454165" sldId="258"/>
        </pc:sldMkLst>
        <pc:spChg chg="del">
          <ac:chgData name="Govindasamy, Gnanasekaran" userId="9fe6ed9a-8408-414a-b990-8ee0c972e1d8" providerId="ADAL" clId="{A507B26F-F2F9-4D1D-9531-F56EBF17909F}" dt="2025-01-16T11:01:17.018" v="248" actId="700"/>
          <ac:spMkLst>
            <pc:docMk/>
            <pc:sldMk cId="2726454165" sldId="258"/>
            <ac:spMk id="2" creationId="{A4A8B053-6E81-EB2B-11FD-87C09D7D5796}"/>
          </ac:spMkLst>
        </pc:spChg>
        <pc:spChg chg="del">
          <ac:chgData name="Govindasamy, Gnanasekaran" userId="9fe6ed9a-8408-414a-b990-8ee0c972e1d8" providerId="ADAL" clId="{A507B26F-F2F9-4D1D-9531-F56EBF17909F}" dt="2025-01-16T11:01:17.018" v="248" actId="700"/>
          <ac:spMkLst>
            <pc:docMk/>
            <pc:sldMk cId="2726454165" sldId="258"/>
            <ac:spMk id="3" creationId="{56366FBE-3392-3EE2-33DA-BF934817AF6F}"/>
          </ac:spMkLst>
        </pc:spChg>
        <pc:picChg chg="add mod">
          <ac:chgData name="Govindasamy, Gnanasekaran" userId="9fe6ed9a-8408-414a-b990-8ee0c972e1d8" providerId="ADAL" clId="{A507B26F-F2F9-4D1D-9531-F56EBF17909F}" dt="2025-01-16T11:09:52.590" v="367" actId="1076"/>
          <ac:picMkLst>
            <pc:docMk/>
            <pc:sldMk cId="2726454165" sldId="258"/>
            <ac:picMk id="5" creationId="{B2C1B743-7E5B-B166-B292-DE10D06DEDB2}"/>
          </ac:picMkLst>
        </pc:picChg>
        <pc:picChg chg="add mod">
          <ac:chgData name="Govindasamy, Gnanasekaran" userId="9fe6ed9a-8408-414a-b990-8ee0c972e1d8" providerId="ADAL" clId="{A507B26F-F2F9-4D1D-9531-F56EBF17909F}" dt="2025-01-16T11:02:06.500" v="266" actId="14100"/>
          <ac:picMkLst>
            <pc:docMk/>
            <pc:sldMk cId="2726454165" sldId="258"/>
            <ac:picMk id="7" creationId="{468DE816-A99E-478E-00A7-F568385F178A}"/>
          </ac:picMkLst>
        </pc:picChg>
        <pc:picChg chg="add mod">
          <ac:chgData name="Govindasamy, Gnanasekaran" userId="9fe6ed9a-8408-414a-b990-8ee0c972e1d8" providerId="ADAL" clId="{A507B26F-F2F9-4D1D-9531-F56EBF17909F}" dt="2025-01-16T11:02:09.870" v="268" actId="14100"/>
          <ac:picMkLst>
            <pc:docMk/>
            <pc:sldMk cId="2726454165" sldId="258"/>
            <ac:picMk id="9" creationId="{80123C39-D27F-62AE-62A8-C3E0BAB59D53}"/>
          </ac:picMkLst>
        </pc:picChg>
        <pc:picChg chg="add mod">
          <ac:chgData name="Govindasamy, Gnanasekaran" userId="9fe6ed9a-8408-414a-b990-8ee0c972e1d8" providerId="ADAL" clId="{A507B26F-F2F9-4D1D-9531-F56EBF17909F}" dt="2025-01-16T11:02:29.959" v="273" actId="27614"/>
          <ac:picMkLst>
            <pc:docMk/>
            <pc:sldMk cId="2726454165" sldId="258"/>
            <ac:picMk id="11" creationId="{47C3D382-5113-8E85-1A69-8CCC92D715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CD2D-72BC-CA96-DD75-36ECE3BC5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C695B-BB1C-F6E1-C94C-F6AA925A7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5C2B5-D713-4C26-466A-68229014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9C5D-156D-33E2-2C1E-A36DCB01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0996-6906-FBFA-FE2E-6E25273A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A7DB-D512-370E-F2AD-4AF026A4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97310-E2D0-D2B1-3D2D-B2B496C64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55AD-51DB-3CDC-96F2-6F89857A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056B-6E83-2A0B-AA2A-0FA7327F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8351-B6F6-AD54-36B1-5B3B64D4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40B97-48FB-E16A-802D-31A3DFE9E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A0F66-7C29-B312-6405-B096D36E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38BF6-8CAF-8E31-8C62-4DFB9336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0759-E4FD-6F9F-A0C8-33E50186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42C91-71E1-262B-6F6E-A02CDA25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A2F2-39FA-7B16-BF6C-6C22B5D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CFDC-0169-AE0B-8E00-E4884303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1BD1-F3A9-C670-C3FB-87450B06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9608-8E32-9D56-D04F-51CBD5B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917F-9E67-712B-04F6-02DBC474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7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E53B-A1F8-4BA4-ADF9-F0BF5CC4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662B-1720-8C1C-557A-18D0C21E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1724-12EA-6147-B8E8-3C4EF521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A5D6-C73A-975D-837F-6ABBB0E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AF82-B307-64CE-1C89-0AC50A56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1544-1BB6-AA80-3320-20C9AF7A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8F33-C442-1E23-9380-C0024008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47146-9471-6860-6CE1-EE6A8FF9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51A3-58A0-72CD-466D-59502998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CABC-9449-A4FA-F43A-95BAC989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E5C2-8155-1DC6-4BF9-A852DEAB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53-2CC2-610D-7152-EC74AA11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BD0D-68F4-1256-7486-01623B8F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594C-A490-2CE1-E65C-5A7B5FE4B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78265-C534-FAAC-558A-600CC7D8D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FABCF-2604-683A-487B-F9E5386DF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5506D-C92B-C017-B420-32206DF5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3B31F-D375-90A0-F054-CB6D0396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FDBDE-E5FD-42C7-FBDD-EC624462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7992-357B-EF76-F80C-BCBEC006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94ECB-E3EC-0478-94B2-864C8E50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645A6-D592-841F-2ABE-06FF9100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E8FD0-604C-BED1-3F80-6EB1B02F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718AB-9423-398A-7D07-8C6F2EA5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E09E6-B12E-1FD2-7B98-55FE93FD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F0BA-A109-1D90-74BC-4D4190C7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C17E-2711-0634-17F0-AA260786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7330-F746-EDF1-A8E7-1E82B4EE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4D481-A12C-1607-24B0-85DFE7E9F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88602-6A14-5712-FA34-E06B1625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2C750-D3A0-7FF7-78F8-D574BB5E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BB09D-1A12-A1D9-2528-DD7BD1F3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8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85D8-1535-4388-1F7A-C565864E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1E1CD-E6E3-8589-5A5F-C9E4194BB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BB23A-22E4-5888-67E4-5D28C7BD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CB334-C91B-05BF-BCBC-D6575736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EB13B-8869-AF1A-6F37-6AFB2ABB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C432-D208-474B-6DFC-5AA589E4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8407A-7790-F71C-6701-E9D326DE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BEB9-8278-D2D5-0C20-E72ABFF5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5033-ABB2-F01B-482E-1253281D8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A5BF-5BDF-4F82-929A-36CE334B7F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154C-42A4-1366-F4CF-367F4B5AE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CE8D-09DF-DC33-B751-74AC46AEA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7AEE9-8B75-49C5-A819-A144EB3B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70742D-2859-8622-1A85-F2B215243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9918B7-8A89-6756-E562-E0E0F877086C}"/>
              </a:ext>
            </a:extLst>
          </p:cNvPr>
          <p:cNvSpPr/>
          <p:nvPr/>
        </p:nvSpPr>
        <p:spPr>
          <a:xfrm>
            <a:off x="1390436" y="1330960"/>
            <a:ext cx="1743182" cy="1925002"/>
          </a:xfrm>
          <a:prstGeom prst="flowChartConnector">
            <a:avLst/>
          </a:prstGeom>
          <a:blipFill dpi="0" rotWithShape="1">
            <a:blip r:embed="rId2"/>
            <a:srcRect/>
            <a:stretch>
              <a:fillRect l="2000" t="-1000" r="-1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BF6097-F07D-600A-5204-2EF2BEE21A35}"/>
              </a:ext>
            </a:extLst>
          </p:cNvPr>
          <p:cNvSpPr/>
          <p:nvPr/>
        </p:nvSpPr>
        <p:spPr>
          <a:xfrm>
            <a:off x="3915318" y="1330960"/>
            <a:ext cx="3910021" cy="1123482"/>
          </a:xfrm>
          <a:prstGeom prst="roundRect">
            <a:avLst/>
          </a:prstGeom>
          <a:blipFill dpi="0" rotWithShape="1">
            <a:blip r:embed="rId2"/>
            <a:srcRect/>
            <a:stretch>
              <a:fillRect l="-3000" t="-1000" r="75000" b="-1000"/>
            </a:stretch>
          </a:blipFill>
          <a:ln w="38100"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50800" dist="38100" dir="2700000" sx="99000" sy="99000" algn="tl" rotWithShape="0">
                    <a:prstClr val="black">
                      <a:alpha val="40000"/>
                    </a:prstClr>
                  </a:outerShdw>
                </a:effectLst>
              </a:rPr>
              <a:t>  Gnanasekaran G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50800" dist="38100" dir="2700000" sx="99000" sy="99000" algn="tl" rotWithShape="0">
                    <a:prstClr val="black">
                      <a:alpha val="40000"/>
                    </a:prstClr>
                  </a:outerShdw>
                </a:effectLst>
              </a:rPr>
              <a:t>  Data Engineer</a:t>
            </a:r>
          </a:p>
        </p:txBody>
      </p:sp>
    </p:spTree>
    <p:extLst>
      <p:ext uri="{BB962C8B-B14F-4D97-AF65-F5344CB8AC3E}">
        <p14:creationId xmlns:p14="http://schemas.microsoft.com/office/powerpoint/2010/main" val="30920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05F9F15-D1C6-3C28-CECC-AD348CD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70" y="775443"/>
            <a:ext cx="7223645" cy="1746376"/>
          </a:xfrm>
          <a:prstGeom prst="rect">
            <a:avLst/>
          </a:prstGeom>
          <a:noFill/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AD2016A-67A2-DD65-9F07-C170F7B59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" y="775443"/>
            <a:ext cx="4122168" cy="4576203"/>
          </a:xfrm>
          <a:prstGeom prst="rect">
            <a:avLst/>
          </a:prstGeom>
          <a:noFill/>
        </p:spPr>
      </p:pic>
      <p:pic>
        <p:nvPicPr>
          <p:cNvPr id="10" name="Picture 9" descr="A close-up of a sign&#10;&#10;Description automatically generated">
            <a:extLst>
              <a:ext uri="{FF2B5EF4-FFF2-40B4-BE49-F238E27FC236}">
                <a16:creationId xmlns:a16="http://schemas.microsoft.com/office/drawing/2014/main" id="{DD298B64-8B41-42B1-448B-FBE38A8CF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1" y="3905231"/>
            <a:ext cx="4414058" cy="1446415"/>
          </a:xfrm>
          <a:prstGeom prst="rect">
            <a:avLst/>
          </a:prstGeom>
          <a:noFill/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6405407-0D1A-98F4-F067-AE6E733AC01F}"/>
              </a:ext>
            </a:extLst>
          </p:cNvPr>
          <p:cNvSpPr/>
          <p:nvPr/>
        </p:nvSpPr>
        <p:spPr>
          <a:xfrm>
            <a:off x="4854341" y="2711698"/>
            <a:ext cx="1241659" cy="1193533"/>
          </a:xfrm>
          <a:prstGeom prst="ellipse">
            <a:avLst/>
          </a:prstGeom>
          <a:blipFill>
            <a:blip r:embed="rId5"/>
            <a:stretch>
              <a:fillRect l="-4000" t="1000" b="-1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7EF44B-14FC-621C-A975-F8311005EC11}"/>
              </a:ext>
            </a:extLst>
          </p:cNvPr>
          <p:cNvSpPr/>
          <p:nvPr/>
        </p:nvSpPr>
        <p:spPr>
          <a:xfrm>
            <a:off x="6096000" y="2921137"/>
            <a:ext cx="518403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 SQL Interview Question</a:t>
            </a:r>
          </a:p>
        </p:txBody>
      </p:sp>
    </p:spTree>
    <p:extLst>
      <p:ext uri="{BB962C8B-B14F-4D97-AF65-F5344CB8AC3E}">
        <p14:creationId xmlns:p14="http://schemas.microsoft.com/office/powerpoint/2010/main" val="58580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orange logo&#10;&#10;Description automatically generated">
            <a:extLst>
              <a:ext uri="{FF2B5EF4-FFF2-40B4-BE49-F238E27FC236}">
                <a16:creationId xmlns:a16="http://schemas.microsoft.com/office/drawing/2014/main" id="{B2C1B743-7E5B-B166-B292-DE10D06D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64" y="2036394"/>
            <a:ext cx="2785211" cy="27852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8DE816-A99E-478E-00A7-F568385F1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1" y="701744"/>
            <a:ext cx="4162544" cy="4621027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80123C39-D27F-62AE-62A8-C3E0BAB59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5" y="766839"/>
            <a:ext cx="7299048" cy="1764605"/>
          </a:xfrm>
          <a:prstGeom prst="rect">
            <a:avLst/>
          </a:prstGeom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47C3D382-5113-8E85-1A69-8CCC92D71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5" y="3876356"/>
            <a:ext cx="4414058" cy="14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Hillenbrand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Govindasamy, Gnanasekaran</dc:creator>
  <cp:lastModifiedBy>Govindasamy, Gnanasekaran</cp:lastModifiedBy>
  <cp:revision>1</cp:revision>
  <dcterms:created xsi:type="dcterms:W3CDTF">2025-01-16T10:23:39Z</dcterms:created>
  <dcterms:modified xsi:type="dcterms:W3CDTF">2025-01-20T04:27:02Z</dcterms:modified>
</cp:coreProperties>
</file>