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47" name=""/>
        <p:cNvGrpSpPr/>
        <p:nvPr/>
      </p:nvGrpSpPr>
      <p:grpSpPr>
        <a:xfrm>
          <a:off x="0" y="0"/>
          <a:ext cx="0" cy="0"/>
          <a:chOff x="0" y="0"/>
          <a:chExt cx="0" cy="0"/>
        </a:xfrm>
      </p:grpSpPr>
      <p:grpSp>
        <p:nvGrpSpPr>
          <p:cNvPr id="48"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25"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2"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33"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34"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35"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9"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9/20/2024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69"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0"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1" name="Date Placeholder 3"/>
          <p:cNvSpPr>
            <a:spLocks noGrp="1"/>
          </p:cNvSpPr>
          <p:nvPr>
            <p:ph type="dt" sz="half" idx="10"/>
          </p:nvPr>
        </p:nvSpPr>
        <p:spPr/>
        <p:txBody>
          <a:bodyPr/>
          <a:p>
            <a:fld id="{B61BEF0D-F0BB-DE4B-95CE-6DB70DBA9567}" type="datetimeFigureOut">
              <a:rPr dirty="0" lang="en-US"/>
              <a:t>9/20/2024</a:t>
            </a:fld>
            <a:endParaRPr dirty="0" lang="en-US"/>
          </a:p>
        </p:txBody>
      </p:sp>
      <p:sp>
        <p:nvSpPr>
          <p:cNvPr id="1048672" name="Footer Placeholder 4"/>
          <p:cNvSpPr>
            <a:spLocks noGrp="1"/>
          </p:cNvSpPr>
          <p:nvPr>
            <p:ph type="ftr" sz="quarter" idx="11"/>
          </p:nvPr>
        </p:nvSpPr>
        <p:spPr/>
        <p:txBody>
          <a:bodyPr/>
          <a:p>
            <a:endParaRPr dirty="0" lang="en-US"/>
          </a:p>
        </p:txBody>
      </p:sp>
      <p:sp>
        <p:nvSpPr>
          <p:cNvPr id="104867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EB712588-04B1-427B-82EE-E8DB90309F08}" type="datetimeFigureOut">
              <a:rPr dirty="0" lang="en-US"/>
              <a:t>9/20/2024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9"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0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0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6"/>
          <p:cNvSpPr>
            <a:spLocks noGrp="1"/>
          </p:cNvSpPr>
          <p:nvPr>
            <p:ph type="dt" sz="half" idx="10"/>
          </p:nvPr>
        </p:nvSpPr>
        <p:spPr/>
        <p:txBody>
          <a:bodyPr/>
          <a:p>
            <a:fld id="{B61BEF0D-F0BB-DE4B-95CE-6DB70DBA9567}" type="datetimeFigureOut">
              <a:rPr dirty="0" lang="en-US"/>
              <a:t>9/20/2024</a:t>
            </a:fld>
            <a:endParaRPr dirty="0" lang="en-US"/>
          </a:p>
        </p:txBody>
      </p:sp>
      <p:sp>
        <p:nvSpPr>
          <p:cNvPr id="1048611" name="Footer Placeholder 7"/>
          <p:cNvSpPr>
            <a:spLocks noGrp="1"/>
          </p:cNvSpPr>
          <p:nvPr>
            <p:ph type="ftr" sz="quarter" idx="11"/>
          </p:nvPr>
        </p:nvSpPr>
        <p:spPr/>
        <p:txBody>
          <a:bodyPr/>
          <a:p>
            <a:endParaRPr dirty="0" lang="en-US"/>
          </a:p>
        </p:txBody>
      </p:sp>
      <p:sp>
        <p:nvSpPr>
          <p:cNvPr id="1048612"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9/20/2024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4" name="Date Placeholder 1"/>
          <p:cNvSpPr>
            <a:spLocks noGrp="1"/>
          </p:cNvSpPr>
          <p:nvPr>
            <p:ph type="dt" sz="half" idx="10"/>
          </p:nvPr>
        </p:nvSpPr>
        <p:spPr/>
        <p:txBody>
          <a:bodyPr/>
          <a:p>
            <a:fld id="{B61BEF0D-F0BB-DE4B-95CE-6DB70DBA9567}" type="datetimeFigureOut">
              <a:rPr dirty="0" lang="en-US"/>
              <a:t>9/20/2024</a:t>
            </a:fld>
            <a:endParaRPr dirty="0" lang="en-US"/>
          </a:p>
        </p:txBody>
      </p:sp>
      <p:sp>
        <p:nvSpPr>
          <p:cNvPr id="1048675" name="Footer Placeholder 2"/>
          <p:cNvSpPr>
            <a:spLocks noGrp="1"/>
          </p:cNvSpPr>
          <p:nvPr>
            <p:ph type="ftr" sz="quarter" idx="11"/>
          </p:nvPr>
        </p:nvSpPr>
        <p:spPr/>
        <p:txBody>
          <a:bodyPr/>
          <a:p>
            <a:endParaRPr dirty="0" lang="en-US"/>
          </a:p>
        </p:txBody>
      </p:sp>
      <p:sp>
        <p:nvSpPr>
          <p:cNvPr id="104867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0"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9/20/2024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1" name="Date Placeholder 4"/>
          <p:cNvSpPr>
            <a:spLocks noGrp="1"/>
          </p:cNvSpPr>
          <p:nvPr>
            <p:ph type="dt" sz="half" idx="10"/>
          </p:nvPr>
        </p:nvSpPr>
        <p:spPr/>
        <p:txBody>
          <a:bodyPr/>
          <a:p>
            <a:fld id="{B61BEF0D-F0BB-DE4B-95CE-6DB70DBA9567}" type="datetimeFigureOut">
              <a:rPr dirty="0" lang="en-US"/>
              <a:t>9/20/2024</a:t>
            </a:fld>
            <a:endParaRPr dirty="0" lang="en-US"/>
          </a:p>
        </p:txBody>
      </p:sp>
      <p:sp>
        <p:nvSpPr>
          <p:cNvPr id="1048662" name="Footer Placeholder 5"/>
          <p:cNvSpPr>
            <a:spLocks noGrp="1"/>
          </p:cNvSpPr>
          <p:nvPr>
            <p:ph type="ftr" sz="quarter" idx="11"/>
          </p:nvPr>
        </p:nvSpPr>
        <p:spPr/>
        <p:txBody>
          <a:bodyPr/>
          <a:p>
            <a:endParaRPr dirty="0" lang="en-US"/>
          </a:p>
        </p:txBody>
      </p:sp>
      <p:sp>
        <p:nvSpPr>
          <p:cNvPr id="104866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9/20/2024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4" name="Title 3"/>
          <p:cNvSpPr>
            <a:spLocks noGrp="1"/>
          </p:cNvSpPr>
          <p:nvPr>
            <p:ph type="title"/>
          </p:nvPr>
        </p:nvSpPr>
        <p:spPr/>
        <p:txBody>
          <a:bodyPr>
            <a:normAutofit/>
          </a:bodyPr>
          <a:p>
            <a:r>
              <a:rPr sz="3200" lang="en-GB">
                <a:solidFill>
                  <a:schemeClr val="tx1"/>
                </a:solidFill>
              </a:rPr>
              <a:t>EMPLOYEE PERFORMANCE ANALYSIS USING EXCEL </a:t>
            </a:r>
            <a:endParaRPr sz="3200" lang="en-US">
              <a:solidFill>
                <a:schemeClr val="tx1"/>
              </a:solidFill>
            </a:endParaRPr>
          </a:p>
        </p:txBody>
      </p:sp>
      <p:sp>
        <p:nvSpPr>
          <p:cNvPr id="1048595" name="Content Placeholder 4"/>
          <p:cNvSpPr>
            <a:spLocks noGrp="1"/>
          </p:cNvSpPr>
          <p:nvPr>
            <p:ph idx="1"/>
          </p:nvPr>
        </p:nvSpPr>
        <p:spPr>
          <a:xfrm>
            <a:off x="1123818" y="1930400"/>
            <a:ext cx="8596668" cy="3880773"/>
          </a:xfrm>
        </p:spPr>
        <p:txBody>
          <a:bodyPr>
            <a:normAutofit/>
          </a:bodyPr>
          <a:p>
            <a:pPr indent="0" marL="0">
              <a:buNone/>
            </a:pPr>
            <a:r>
              <a:rPr sz="2800" lang="en-GB"/>
              <a:t>   STUDENT NAME : GNANAMANI S</a:t>
            </a:r>
          </a:p>
          <a:p>
            <a:pPr indent="0" marL="0">
              <a:buNone/>
            </a:pPr>
            <a:r>
              <a:rPr sz="2800" lang="en-GB"/>
              <a:t>   REGISTER NO.   : 2213391036216</a:t>
            </a:r>
          </a:p>
          <a:p>
            <a:pPr indent="0" marL="0">
              <a:buNone/>
            </a:pPr>
            <a:r>
              <a:rPr sz="2800" lang="en-GB"/>
              <a:t>   DEPARTMENT    : B.COM GENERAL </a:t>
            </a:r>
          </a:p>
          <a:p>
            <a:pPr indent="0" marL="0">
              <a:buNone/>
            </a:pPr>
            <a:r>
              <a:rPr sz="2800" lang="en-GB"/>
              <a:t>   COLLEGE          : Queen Mary’s College </a:t>
            </a:r>
            <a:endParaRPr sz="28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9" name="Title 1"/>
          <p:cNvSpPr>
            <a:spLocks noGrp="1"/>
          </p:cNvSpPr>
          <p:nvPr>
            <p:ph type="title"/>
          </p:nvPr>
        </p:nvSpPr>
        <p:spPr/>
        <p:txBody>
          <a:bodyPr/>
          <a:p>
            <a:r>
              <a:rPr lang="en-GB">
                <a:solidFill>
                  <a:schemeClr val="tx1"/>
                </a:solidFill>
              </a:rPr>
              <a:t>MODELLING </a:t>
            </a:r>
            <a:endParaRPr lang="en-US">
              <a:solidFill>
                <a:schemeClr val="tx1"/>
              </a:solidFill>
            </a:endParaRPr>
          </a:p>
        </p:txBody>
      </p:sp>
      <p:sp>
        <p:nvSpPr>
          <p:cNvPr id="1048620" name="Content Placeholder 2"/>
          <p:cNvSpPr>
            <a:spLocks noGrp="1"/>
          </p:cNvSpPr>
          <p:nvPr>
            <p:ph idx="1"/>
          </p:nvPr>
        </p:nvSpPr>
        <p:spPr>
          <a:xfrm>
            <a:off x="2552568" y="1742549"/>
            <a:ext cx="8596668" cy="3880773"/>
          </a:xfrm>
        </p:spPr>
        <p:txBody>
          <a:bodyPr>
            <a:normAutofit/>
          </a:bodyPr>
          <a:p>
            <a:pPr>
              <a:buFont typeface="+mj-lt"/>
              <a:buAutoNum type="arabicPeriod"/>
            </a:pPr>
            <a:r>
              <a:rPr sz="2800" lang="en-GB"/>
              <a:t>Data collection </a:t>
            </a:r>
          </a:p>
          <a:p>
            <a:pPr>
              <a:buFont typeface="+mj-lt"/>
              <a:buAutoNum type="arabicPeriod"/>
            </a:pPr>
            <a:r>
              <a:rPr sz="2800" lang="en-GB"/>
              <a:t>Feature collection </a:t>
            </a:r>
          </a:p>
          <a:p>
            <a:pPr>
              <a:buFont typeface="+mj-lt"/>
              <a:buAutoNum type="arabicPeriod"/>
            </a:pPr>
            <a:r>
              <a:rPr sz="2800" lang="en-GB"/>
              <a:t>Data cleaning </a:t>
            </a:r>
          </a:p>
          <a:p>
            <a:pPr>
              <a:buFont typeface="+mj-lt"/>
              <a:buAutoNum type="arabicPeriod"/>
            </a:pPr>
            <a:r>
              <a:rPr sz="2800" lang="en-GB"/>
              <a:t>Performance Level </a:t>
            </a:r>
          </a:p>
          <a:p>
            <a:pPr>
              <a:buFont typeface="+mj-lt"/>
              <a:buAutoNum type="arabicPeriod"/>
            </a:pPr>
            <a:r>
              <a:rPr sz="2800" lang="en-GB"/>
              <a:t>Summary </a:t>
            </a:r>
          </a:p>
          <a:p>
            <a:pPr>
              <a:buFont typeface="+mj-lt"/>
              <a:buAutoNum type="arabicPeriod"/>
            </a:pPr>
            <a:r>
              <a:rPr sz="2800" lang="en-GB"/>
              <a:t>Visualization </a:t>
            </a:r>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1" name="Title 1"/>
          <p:cNvSpPr>
            <a:spLocks noGrp="1"/>
          </p:cNvSpPr>
          <p:nvPr>
            <p:ph type="title"/>
          </p:nvPr>
        </p:nvSpPr>
        <p:spPr/>
        <p:txBody>
          <a:bodyPr/>
          <a:p>
            <a:r>
              <a:rPr lang="en-GB">
                <a:solidFill>
                  <a:schemeClr val="tx1"/>
                </a:solidFill>
              </a:rPr>
              <a:t>RESULTS </a:t>
            </a:r>
            <a:endParaRPr lang="en-US">
              <a:solidFill>
                <a:schemeClr val="tx1"/>
              </a:solidFill>
            </a:endParaRPr>
          </a:p>
        </p:txBody>
      </p:sp>
      <p:pic>
        <p:nvPicPr>
          <p:cNvPr id="2097155" name="Picture 4"/>
          <p:cNvPicPr>
            <a:picLocks noChangeAspect="1" noGrp="1"/>
          </p:cNvPicPr>
          <p:nvPr>
            <p:ph idx="1"/>
          </p:nvPr>
        </p:nvPicPr>
        <p:blipFill>
          <a:blip xmlns:r="http://schemas.openxmlformats.org/officeDocument/2006/relationships" r:embed="rId1"/>
          <a:stretch>
            <a:fillRect/>
          </a:stretch>
        </p:blipFill>
        <p:spPr>
          <a:xfrm>
            <a:off x="386598" y="1477687"/>
            <a:ext cx="8596668" cy="4914429"/>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itle 1"/>
          <p:cNvSpPr>
            <a:spLocks noGrp="1"/>
          </p:cNvSpPr>
          <p:nvPr>
            <p:ph type="title"/>
          </p:nvPr>
        </p:nvSpPr>
        <p:spPr/>
        <p:txBody>
          <a:bodyPr/>
          <a:p>
            <a:r>
              <a:rPr lang="en-GB">
                <a:solidFill>
                  <a:schemeClr val="tx1"/>
                </a:solidFill>
              </a:rPr>
              <a:t>CONCLUSION </a:t>
            </a:r>
            <a:endParaRPr lang="en-US">
              <a:solidFill>
                <a:schemeClr val="tx1"/>
              </a:solidFill>
            </a:endParaRPr>
          </a:p>
        </p:txBody>
      </p:sp>
      <p:sp>
        <p:nvSpPr>
          <p:cNvPr id="1048623" name="Content Placeholder 2"/>
          <p:cNvSpPr>
            <a:spLocks noGrp="1"/>
          </p:cNvSpPr>
          <p:nvPr>
            <p:ph idx="1"/>
          </p:nvPr>
        </p:nvSpPr>
        <p:spPr/>
        <p:txBody>
          <a:bodyPr>
            <a:normAutofit/>
          </a:bodyPr>
          <a:p>
            <a:r>
              <a:rPr sz="2800" lang="en-GB"/>
              <a:t>While comparing the performance of employees, the number of employees are higher in number is in the average performance where excellence employees are less in percentage. So to overcome this we should motivate the employees by giving there different tasks based on their skills to improve their performance in their work.</a:t>
            </a:r>
            <a:endParaRPr sz="28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Content Placeholder 2"/>
          <p:cNvSpPr>
            <a:spLocks noGrp="1"/>
          </p:cNvSpPr>
          <p:nvPr>
            <p:ph idx="1"/>
          </p:nvPr>
        </p:nvSpPr>
        <p:spPr>
          <a:xfrm>
            <a:off x="3374100" y="2977227"/>
            <a:ext cx="8596668" cy="3880773"/>
          </a:xfrm>
        </p:spPr>
        <p:txBody>
          <a:bodyPr>
            <a:normAutofit/>
          </a:bodyPr>
          <a:p>
            <a:pPr indent="0" marL="0">
              <a:buNone/>
            </a:pPr>
            <a:r>
              <a:rPr sz="4000" lang="en-GB"/>
              <a:t>THANK YOU 🙏🏻</a:t>
            </a:r>
            <a:endParaRPr sz="40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6" name="Title 1"/>
          <p:cNvSpPr>
            <a:spLocks noGrp="1"/>
          </p:cNvSpPr>
          <p:nvPr>
            <p:ph type="title"/>
          </p:nvPr>
        </p:nvSpPr>
        <p:spPr>
          <a:xfrm>
            <a:off x="1940542" y="1648157"/>
            <a:ext cx="8596668" cy="1320800"/>
          </a:xfrm>
        </p:spPr>
        <p:txBody>
          <a:bodyPr>
            <a:normAutofit/>
          </a:bodyPr>
          <a:p>
            <a:r>
              <a:rPr sz="3200" lang="en-GB">
                <a:solidFill>
                  <a:schemeClr val="tx1"/>
                </a:solidFill>
              </a:rPr>
              <a:t>PROJECT TITLE </a:t>
            </a:r>
            <a:endParaRPr sz="3200" lang="en-US">
              <a:solidFill>
                <a:schemeClr val="tx1"/>
              </a:solidFill>
            </a:endParaRPr>
          </a:p>
        </p:txBody>
      </p:sp>
      <p:sp>
        <p:nvSpPr>
          <p:cNvPr id="1048597" name="Content Placeholder 2"/>
          <p:cNvSpPr>
            <a:spLocks noGrp="1"/>
          </p:cNvSpPr>
          <p:nvPr>
            <p:ph idx="1"/>
          </p:nvPr>
        </p:nvSpPr>
        <p:spPr>
          <a:xfrm>
            <a:off x="1248834" y="2308557"/>
            <a:ext cx="8596668" cy="3880773"/>
          </a:xfrm>
        </p:spPr>
        <p:txBody>
          <a:bodyPr>
            <a:normAutofit/>
          </a:bodyPr>
          <a:p>
            <a:pPr indent="0" marL="0">
              <a:buNone/>
            </a:pPr>
            <a:r>
              <a:rPr sz="2400" lang="en-GB"/>
              <a:t>            </a:t>
            </a:r>
          </a:p>
          <a:p>
            <a:pPr indent="0" marL="0">
              <a:buNone/>
            </a:pPr>
            <a:endParaRPr sz="2400" lang="en-GB"/>
          </a:p>
          <a:p>
            <a:pPr indent="0" marL="0">
              <a:buNone/>
            </a:pPr>
            <a:r>
              <a:rPr sz="2400" lang="en-GB"/>
              <a:t>               Employee Performance Analysis Using</a:t>
            </a:r>
          </a:p>
          <a:p>
            <a:pPr indent="0" marL="0">
              <a:buNone/>
            </a:pPr>
            <a:r>
              <a:rPr sz="2400" lang="en-GB"/>
              <a:t>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8" name="Title 1"/>
          <p:cNvSpPr>
            <a:spLocks noGrp="1"/>
          </p:cNvSpPr>
          <p:nvPr>
            <p:ph type="title"/>
          </p:nvPr>
        </p:nvSpPr>
        <p:spPr/>
        <p:txBody>
          <a:bodyPr>
            <a:normAutofit/>
          </a:bodyPr>
          <a:p>
            <a:r>
              <a:rPr sz="3200" lang="en-GB">
                <a:solidFill>
                  <a:schemeClr val="tx1"/>
                </a:solidFill>
              </a:rPr>
              <a:t>AGENDA</a:t>
            </a:r>
            <a:endParaRPr sz="3200" lang="en-US">
              <a:solidFill>
                <a:schemeClr val="tx1"/>
              </a:solidFill>
            </a:endParaRPr>
          </a:p>
        </p:txBody>
      </p:sp>
      <p:sp>
        <p:nvSpPr>
          <p:cNvPr id="1048599" name="Content Placeholder 2"/>
          <p:cNvSpPr>
            <a:spLocks noGrp="1"/>
          </p:cNvSpPr>
          <p:nvPr>
            <p:ph idx="1"/>
          </p:nvPr>
        </p:nvSpPr>
        <p:spPr>
          <a:xfrm>
            <a:off x="2177522" y="1624807"/>
            <a:ext cx="8596668" cy="3880773"/>
          </a:xfrm>
        </p:spPr>
        <p:txBody>
          <a:bodyPr>
            <a:normAutofit/>
          </a:bodyPr>
          <a:p>
            <a:pPr indent="0" marL="0">
              <a:buNone/>
            </a:pPr>
            <a:r>
              <a:rPr sz="2800" lang="en-GB"/>
              <a:t>   1. Problem statement </a:t>
            </a:r>
          </a:p>
          <a:p>
            <a:pPr indent="0" marL="0">
              <a:buNone/>
            </a:pPr>
            <a:r>
              <a:rPr sz="2800" lang="en-GB"/>
              <a:t>   2. Project overview </a:t>
            </a:r>
          </a:p>
          <a:p>
            <a:pPr indent="0" marL="0">
              <a:buNone/>
            </a:pPr>
            <a:r>
              <a:rPr sz="2800" lang="en-GB"/>
              <a:t>   3. End users</a:t>
            </a:r>
          </a:p>
          <a:p>
            <a:pPr indent="0" marL="0">
              <a:buNone/>
            </a:pPr>
            <a:r>
              <a:rPr sz="2800" lang="en-GB"/>
              <a:t>   4. Our solution and proposition </a:t>
            </a:r>
          </a:p>
          <a:p>
            <a:pPr indent="0" marL="0">
              <a:buNone/>
            </a:pPr>
            <a:r>
              <a:rPr sz="2800" lang="en-GB"/>
              <a:t>   5. Dataset Description </a:t>
            </a:r>
          </a:p>
          <a:p>
            <a:pPr indent="0" marL="0">
              <a:buNone/>
            </a:pPr>
            <a:r>
              <a:rPr sz="2800" lang="en-GB"/>
              <a:t>   6. Modelling Approach </a:t>
            </a:r>
          </a:p>
          <a:p>
            <a:pPr indent="0" marL="0">
              <a:buNone/>
            </a:pPr>
            <a:r>
              <a:rPr sz="2800" lang="en-GB"/>
              <a:t>   7. Results and discussion </a:t>
            </a:r>
          </a:p>
          <a:p>
            <a:pPr indent="0" marL="0">
              <a:buNone/>
            </a:pPr>
            <a:r>
              <a:rPr sz="2800" lang="en-GB"/>
              <a:t>   8. 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0" name="Title 1"/>
          <p:cNvSpPr>
            <a:spLocks noGrp="1"/>
          </p:cNvSpPr>
          <p:nvPr>
            <p:ph type="title"/>
          </p:nvPr>
        </p:nvSpPr>
        <p:spPr>
          <a:xfrm>
            <a:off x="1195256" y="966788"/>
            <a:ext cx="8596668" cy="1320800"/>
          </a:xfrm>
        </p:spPr>
        <p:txBody>
          <a:bodyPr>
            <a:normAutofit/>
          </a:bodyPr>
          <a:p>
            <a:r>
              <a:rPr sz="3200" lang="en-GB">
                <a:solidFill>
                  <a:schemeClr val="tx1"/>
                </a:solidFill>
              </a:rPr>
              <a:t>PROBLEM STATEMENT </a:t>
            </a:r>
            <a:br>
              <a:rPr sz="3200" lang="en-GB">
                <a:solidFill>
                  <a:schemeClr val="tx1"/>
                </a:solidFill>
              </a:rPr>
            </a:br>
            <a:endParaRPr sz="3200" lang="en-US">
              <a:solidFill>
                <a:schemeClr val="tx1"/>
              </a:solidFill>
            </a:endParaRPr>
          </a:p>
        </p:txBody>
      </p:sp>
      <p:sp>
        <p:nvSpPr>
          <p:cNvPr id="1048601" name="Content Placeholder 2"/>
          <p:cNvSpPr>
            <a:spLocks noGrp="1"/>
          </p:cNvSpPr>
          <p:nvPr>
            <p:ph idx="1"/>
          </p:nvPr>
        </p:nvSpPr>
        <p:spPr>
          <a:xfrm>
            <a:off x="1097029" y="2251869"/>
            <a:ext cx="8596668" cy="2942761"/>
          </a:xfrm>
        </p:spPr>
        <p:txBody>
          <a:bodyPr/>
          <a:p>
            <a:pPr indent="0" marL="0">
              <a:buNone/>
            </a:pPr>
            <a:r>
              <a:rPr lang="en-GB"/>
              <a:t>    </a:t>
            </a:r>
            <a:r>
              <a:rPr sz="2800" lang="en-GB"/>
              <a:t>Performance analysis are made to a employee increment to check the performance track of the employee personal as well as organisation Growth.</a:t>
            </a:r>
          </a:p>
          <a:p>
            <a:pPr indent="0" marL="0">
              <a:buNone/>
            </a:pPr>
            <a:r>
              <a:rPr sz="2800" lang="en-GB"/>
              <a:t>  So, the employee performance analysis helps to require all the problem and have a successful organisation.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2" name="Title 1"/>
          <p:cNvSpPr>
            <a:spLocks noGrp="1"/>
          </p:cNvSpPr>
          <p:nvPr>
            <p:ph type="title"/>
          </p:nvPr>
        </p:nvSpPr>
        <p:spPr>
          <a:xfrm>
            <a:off x="677334" y="1020365"/>
            <a:ext cx="8596668" cy="1320800"/>
          </a:xfrm>
        </p:spPr>
        <p:txBody>
          <a:bodyPr>
            <a:normAutofit/>
          </a:bodyPr>
          <a:p>
            <a:r>
              <a:rPr sz="3200" lang="en-GB">
                <a:solidFill>
                  <a:schemeClr val="tx1"/>
                </a:solidFill>
              </a:rPr>
              <a:t>PROJECT OVERVIEW </a:t>
            </a:r>
            <a:endParaRPr sz="3200" lang="en-US">
              <a:solidFill>
                <a:schemeClr val="tx1"/>
              </a:solidFill>
            </a:endParaRPr>
          </a:p>
        </p:txBody>
      </p:sp>
      <p:sp>
        <p:nvSpPr>
          <p:cNvPr id="1048603" name="Content Placeholder 2"/>
          <p:cNvSpPr>
            <a:spLocks noGrp="1"/>
          </p:cNvSpPr>
          <p:nvPr>
            <p:ph idx="1"/>
          </p:nvPr>
        </p:nvSpPr>
        <p:spPr>
          <a:xfrm>
            <a:off x="677334" y="2571354"/>
            <a:ext cx="8596668" cy="3880773"/>
          </a:xfrm>
        </p:spPr>
        <p:txBody>
          <a:bodyPr>
            <a:normAutofit/>
          </a:bodyPr>
          <a:p>
            <a:pPr indent="0" marL="0">
              <a:buNone/>
            </a:pPr>
            <a:r>
              <a:rPr sz="2800" lang="en-GB"/>
              <a:t>     Analysis the performance of the employee by considering the various factory like :</a:t>
            </a:r>
          </a:p>
          <a:p>
            <a:pPr indent="0" marL="0">
              <a:buNone/>
            </a:pPr>
            <a:r>
              <a:rPr sz="2800" lang="en-GB"/>
              <a:t> Gender, performance score and Ratings.</a:t>
            </a:r>
          </a:p>
          <a:p>
            <a:pPr indent="0" marL="0">
              <a:buNone/>
            </a:pPr>
            <a:r>
              <a:rPr sz="2800" lang="en-GB"/>
              <a:t>     Their involvement work and various scores that analysis the performance of employees in the organisation.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Title 6"/>
          <p:cNvSpPr>
            <a:spLocks noGrp="1"/>
          </p:cNvSpPr>
          <p:nvPr>
            <p:ph type="title"/>
          </p:nvPr>
        </p:nvSpPr>
        <p:spPr>
          <a:xfrm>
            <a:off x="2177521" y="609600"/>
            <a:ext cx="8596668" cy="1320800"/>
          </a:xfrm>
        </p:spPr>
        <p:txBody>
          <a:bodyPr>
            <a:normAutofit/>
          </a:bodyPr>
          <a:p>
            <a:r>
              <a:rPr sz="3200" lang="en-GB">
                <a:solidFill>
                  <a:schemeClr val="tx1"/>
                </a:solidFill>
              </a:rPr>
              <a:t>WHO ARE THE END USERS ? </a:t>
            </a:r>
            <a:endParaRPr sz="3200" lang="en-US">
              <a:solidFill>
                <a:schemeClr val="tx1"/>
              </a:solidFill>
            </a:endParaRPr>
          </a:p>
        </p:txBody>
      </p:sp>
      <p:pic>
        <p:nvPicPr>
          <p:cNvPr id="2097152" name="Picture 16"/>
          <p:cNvPicPr>
            <a:picLocks noChangeAspect="1" noGrp="1"/>
          </p:cNvPicPr>
          <p:nvPr>
            <p:ph idx="1"/>
          </p:nvPr>
        </p:nvPicPr>
        <p:blipFill>
          <a:blip xmlns:r="http://schemas.openxmlformats.org/officeDocument/2006/relationships" r:embed="rId1"/>
          <a:stretch>
            <a:fillRect/>
          </a:stretch>
        </p:blipFill>
        <p:spPr>
          <a:xfrm>
            <a:off x="1417811" y="1675586"/>
            <a:ext cx="6376050" cy="3506828"/>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sz="3200" lang="en-GB">
                <a:solidFill>
                  <a:schemeClr val="tx1"/>
                </a:solidFill>
              </a:rPr>
              <a:t>OUR SOLUTION AND ITS VALUE PROPOSITION </a:t>
            </a:r>
            <a:endParaRPr sz="3200" lang="en-US">
              <a:solidFill>
                <a:schemeClr val="tx1"/>
              </a:solidFill>
            </a:endParaRPr>
          </a:p>
        </p:txBody>
      </p:sp>
      <p:pic>
        <p:nvPicPr>
          <p:cNvPr id="2097153" name="Picture 4"/>
          <p:cNvPicPr>
            <a:picLocks noChangeAspect="1" noGrp="1"/>
          </p:cNvPicPr>
          <p:nvPr>
            <p:ph sz="half" idx="2"/>
          </p:nvPr>
        </p:nvPicPr>
        <p:blipFill>
          <a:blip xmlns:r="http://schemas.openxmlformats.org/officeDocument/2006/relationships" r:embed="rId1"/>
          <a:stretch>
            <a:fillRect/>
          </a:stretch>
        </p:blipFill>
        <p:spPr>
          <a:xfrm>
            <a:off x="0" y="2555478"/>
            <a:ext cx="2861337" cy="3305175"/>
          </a:xfrm>
        </p:spPr>
      </p:pic>
      <p:sp>
        <p:nvSpPr>
          <p:cNvPr id="1048614" name="Content Placeholder 5"/>
          <p:cNvSpPr>
            <a:spLocks noGrp="1"/>
          </p:cNvSpPr>
          <p:nvPr>
            <p:ph sz="quarter" idx="4"/>
          </p:nvPr>
        </p:nvSpPr>
        <p:spPr>
          <a:xfrm>
            <a:off x="3411141" y="2272902"/>
            <a:ext cx="5862862" cy="3305175"/>
          </a:xfrm>
        </p:spPr>
        <p:txBody>
          <a:bodyPr>
            <a:normAutofit/>
          </a:bodyPr>
          <a:p>
            <a:pPr indent="0" marL="0">
              <a:buNone/>
            </a:pPr>
            <a:r>
              <a:rPr sz="2800" lang="en-GB"/>
              <a:t>Conditional formatting – missing values</a:t>
            </a:r>
          </a:p>
          <a:p>
            <a:pPr indent="0" marL="0">
              <a:buNone/>
            </a:pPr>
            <a:r>
              <a:rPr sz="2800" lang="en-GB"/>
              <a:t>Filtering : remove missing data</a:t>
            </a:r>
          </a:p>
          <a:p>
            <a:pPr indent="0" marL="0">
              <a:buNone/>
            </a:pPr>
            <a:r>
              <a:rPr sz="2800" lang="en-GB"/>
              <a:t>Formula : performance evaluation</a:t>
            </a:r>
          </a:p>
          <a:p>
            <a:pPr indent="0" marL="0">
              <a:buNone/>
            </a:pPr>
            <a:r>
              <a:rPr sz="2800" lang="en-GB"/>
              <a:t>Pivot : summary </a:t>
            </a:r>
          </a:p>
          <a:p>
            <a:pPr indent="0" marL="0">
              <a:buNone/>
            </a:pPr>
            <a:r>
              <a:rPr sz="2800" lang="en-GB"/>
              <a:t>Graph : data visualization </a:t>
            </a:r>
            <a:endParaRPr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1"/>
          <p:cNvSpPr>
            <a:spLocks noGrp="1"/>
          </p:cNvSpPr>
          <p:nvPr>
            <p:ph type="title"/>
          </p:nvPr>
        </p:nvSpPr>
        <p:spPr/>
        <p:txBody>
          <a:bodyPr/>
          <a:p>
            <a:r>
              <a:rPr lang="en-GB">
                <a:solidFill>
                  <a:schemeClr val="tx1"/>
                </a:solidFill>
              </a:rPr>
              <a:t>DATASET DESCRIPTION </a:t>
            </a:r>
            <a:endParaRPr lang="en-US">
              <a:solidFill>
                <a:schemeClr val="tx1"/>
              </a:solidFill>
            </a:endParaRPr>
          </a:p>
        </p:txBody>
      </p:sp>
      <p:sp>
        <p:nvSpPr>
          <p:cNvPr id="1048616" name="Content Placeholder 3"/>
          <p:cNvSpPr>
            <a:spLocks noGrp="1"/>
          </p:cNvSpPr>
          <p:nvPr>
            <p:ph idx="1"/>
          </p:nvPr>
        </p:nvSpPr>
        <p:spPr>
          <a:xfrm>
            <a:off x="677334" y="1640681"/>
            <a:ext cx="8596668" cy="5217319"/>
          </a:xfrm>
        </p:spPr>
        <p:txBody>
          <a:bodyPr>
            <a:normAutofit/>
          </a:bodyPr>
          <a:p>
            <a:pPr indent="0" marL="0">
              <a:buNone/>
            </a:pPr>
            <a:r>
              <a:rPr sz="2800" lang="en-GB"/>
              <a:t>   EMPLOYEES DATABASE KIGGLE</a:t>
            </a:r>
          </a:p>
          <a:p>
            <a:pPr indent="0" marL="0">
              <a:buNone/>
            </a:pPr>
            <a:r>
              <a:rPr sz="2800" lang="en-GB"/>
              <a:t>   There are 26 features but we consider 9 features </a:t>
            </a:r>
          </a:p>
          <a:p>
            <a:pPr indent="0" marL="0">
              <a:buNone/>
            </a:pPr>
            <a:r>
              <a:rPr sz="2800" lang="en-GB"/>
              <a:t>    Employees ID Numerical data</a:t>
            </a:r>
          </a:p>
          <a:p>
            <a:pPr indent="0" marL="0">
              <a:buNone/>
            </a:pPr>
            <a:endParaRPr sz="2800" lang="en-GB"/>
          </a:p>
          <a:p>
            <a:pPr indent="0" marL="0">
              <a:buNone/>
            </a:pPr>
            <a:r>
              <a:rPr sz="2800" lang="en-GB"/>
              <a:t>    Name Text</a:t>
            </a:r>
          </a:p>
          <a:p>
            <a:pPr indent="0" marL="0">
              <a:buNone/>
            </a:pPr>
            <a:r>
              <a:rPr sz="2800" lang="en-GB"/>
              <a:t>      Performance Level </a:t>
            </a:r>
          </a:p>
          <a:p>
            <a:pPr indent="0" marL="0">
              <a:buNone/>
            </a:pPr>
            <a:r>
              <a:rPr sz="2800" lang="en-GB"/>
              <a:t>      Gender Male or Female </a:t>
            </a:r>
          </a:p>
          <a:p>
            <a:pPr indent="0" marL="0">
              <a:buNone/>
            </a:pPr>
            <a:r>
              <a:rPr sz="2800" lang="en-GB"/>
              <a:t>      Employees rating Numerical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1"/>
          <p:cNvSpPr>
            <a:spLocks noGrp="1"/>
          </p:cNvSpPr>
          <p:nvPr>
            <p:ph type="title"/>
          </p:nvPr>
        </p:nvSpPr>
        <p:spPr/>
        <p:txBody>
          <a:bodyPr/>
          <a:p>
            <a:r>
              <a:rPr lang="en-GB">
                <a:solidFill>
                  <a:schemeClr val="tx1"/>
                </a:solidFill>
              </a:rPr>
              <a:t>THE “ WOW “ IN OUR SOLUTION </a:t>
            </a:r>
            <a:endParaRPr lang="en-US">
              <a:solidFill>
                <a:schemeClr val="tx1"/>
              </a:solidFill>
            </a:endParaRPr>
          </a:p>
        </p:txBody>
      </p:sp>
      <p:sp>
        <p:nvSpPr>
          <p:cNvPr id="1048618" name="Content Placeholder 2"/>
          <p:cNvSpPr>
            <a:spLocks noGrp="1"/>
          </p:cNvSpPr>
          <p:nvPr>
            <p:ph sz="half" idx="2"/>
          </p:nvPr>
        </p:nvSpPr>
        <p:spPr>
          <a:xfrm>
            <a:off x="3128078" y="1750219"/>
            <a:ext cx="4185623" cy="4498181"/>
          </a:xfrm>
        </p:spPr>
        <p:txBody>
          <a:bodyPr>
            <a:normAutofit fontScale="75000" lnSpcReduction="20000"/>
          </a:bodyPr>
          <a:p>
            <a:pPr indent="0" marL="0">
              <a:buNone/>
            </a:pPr>
            <a:r>
              <a:rPr sz="2800" lang="en-GB"/>
              <a:t>Sample Queries : </a:t>
            </a:r>
          </a:p>
          <a:p>
            <a:pPr indent="-514350" marL="514350">
              <a:buAutoNum type="arabicPeriod"/>
            </a:pPr>
            <a:r>
              <a:rPr sz="2800" lang="en-GB"/>
              <a:t>Get all characters in a guild: SELECT* FROM characters JOIN</a:t>
            </a:r>
          </a:p>
          <a:p>
            <a:pPr indent="0" marL="0">
              <a:buNone/>
            </a:pPr>
            <a:r>
              <a:rPr sz="2800" lang="en-GB"/>
              <a:t>    Members ON characters ID =characterID WHERE GuildID = [GuildID]</a:t>
            </a:r>
          </a:p>
          <a:p>
            <a:pPr indent="-514350" marL="514350">
              <a:buAutoNum type="arabicPeriod" startAt="2"/>
            </a:pPr>
            <a:r>
              <a:rPr sz="2800" lang="en-GB"/>
              <a:t>Get all raids a character has participated in: SELECT * FROM</a:t>
            </a:r>
          </a:p>
          <a:p>
            <a:pPr indent="0" marL="0">
              <a:buNone/>
            </a:pPr>
            <a:r>
              <a:rPr sz="2800" lang="en-GB"/>
              <a:t>     Raids JOIN Raid Members ON RaidID = RaodID       WHERE characterID = [CharacterID]</a:t>
            </a:r>
          </a:p>
          <a:p>
            <a:pPr indent="0" marL="0">
              <a:buNone/>
            </a:pPr>
            <a:r>
              <a:rPr sz="2800" lang="en-GB"/>
              <a:t>     This database design captures key WoW data and relationships, enables you to store.</a:t>
            </a:r>
          </a:p>
          <a:p>
            <a:pPr indent="0" marL="0">
              <a:buNone/>
            </a:pPr>
            <a:endParaRPr sz="2800" lang="en-GB"/>
          </a:p>
          <a:p>
            <a:pPr indent="0" marL="0">
              <a:buNone/>
            </a:pPr>
            <a:endParaRPr sz="2800" lang="en-GB"/>
          </a:p>
        </p:txBody>
      </p:sp>
      <p:pic>
        <p:nvPicPr>
          <p:cNvPr id="2097154" name="Picture 10"/>
          <p:cNvPicPr>
            <a:picLocks noChangeAspect="1" noGrp="1"/>
          </p:cNvPicPr>
          <p:nvPr>
            <p:ph sz="quarter" idx="4"/>
          </p:nvPr>
        </p:nvPicPr>
        <p:blipFill>
          <a:blip xmlns:r="http://schemas.openxmlformats.org/officeDocument/2006/relationships" r:embed="rId1"/>
          <a:stretch>
            <a:fillRect/>
          </a:stretch>
        </p:blipFill>
        <p:spPr>
          <a:xfrm>
            <a:off x="435261" y="3848100"/>
            <a:ext cx="1905000" cy="3009900"/>
          </a:xfrm>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 </dc:title>
  <dc:creator>madhusriram1016@gmail.com</dc:creator>
  <cp:lastModifiedBy>madhusriram1016@gmail.com</cp:lastModifiedBy>
  <dcterms:created xsi:type="dcterms:W3CDTF">2024-09-17T23:50:50Z</dcterms:created>
  <dcterms:modified xsi:type="dcterms:W3CDTF">2024-09-23T10:39:44Z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fb4c6534c2074a68bcbf26c912a94211</vt:lpwstr>
  </property>
</Properties>
</file>