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9" r:id="rId9"/>
    <p:sldId id="270" r:id="rId10"/>
    <p:sldId id="261" r:id="rId11"/>
    <p:sldId id="26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CAEE-CACB-4204-AFBB-920D2F76BA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7143-5355-4461-8B8A-E30310EA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19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CAEE-CACB-4204-AFBB-920D2F76BA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7143-5355-4461-8B8A-E30310EA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51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CAEE-CACB-4204-AFBB-920D2F76BA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7143-5355-4461-8B8A-E30310EAFE3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82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CAEE-CACB-4204-AFBB-920D2F76BA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7143-5355-4461-8B8A-E30310EA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88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CAEE-CACB-4204-AFBB-920D2F76BA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7143-5355-4461-8B8A-E30310EAFE3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159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CAEE-CACB-4204-AFBB-920D2F76BA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7143-5355-4461-8B8A-E30310EA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165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CAEE-CACB-4204-AFBB-920D2F76BA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7143-5355-4461-8B8A-E30310EA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291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CAEE-CACB-4204-AFBB-920D2F76BA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7143-5355-4461-8B8A-E30310EA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1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CAEE-CACB-4204-AFBB-920D2F76BA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7143-5355-4461-8B8A-E30310EA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50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CAEE-CACB-4204-AFBB-920D2F76BA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7143-5355-4461-8B8A-E30310EA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25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CAEE-CACB-4204-AFBB-920D2F76BA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7143-5355-4461-8B8A-E30310EA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13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CAEE-CACB-4204-AFBB-920D2F76BA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7143-5355-4461-8B8A-E30310EA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79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CAEE-CACB-4204-AFBB-920D2F76BA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7143-5355-4461-8B8A-E30310EA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82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CAEE-CACB-4204-AFBB-920D2F76BA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7143-5355-4461-8B8A-E30310EA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40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CAEE-CACB-4204-AFBB-920D2F76BA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7143-5355-4461-8B8A-E30310EA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7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7143-5355-4461-8B8A-E30310EAFE3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CAEE-CACB-4204-AFBB-920D2F76BA05}" type="datetimeFigureOut">
              <a:rPr lang="en-IN" smtClean="0"/>
              <a:t>13-11-2024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98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2CAEE-CACB-4204-AFBB-920D2F76BA0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BE7143-5355-4461-8B8A-E30310EAF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99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.inspiredpencil.com/pictures-2023/thank-you-hd-wallpapers-blue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B5FC-621A-EF14-9BE3-4056AB2F7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TABLE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D9E9E-6975-5EE1-B036-1CDCF9428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73347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GNANAMANISWEETY. S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8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7EC2-FFA6-5172-386D-14486F84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TABLE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15C0-E6B6-F4A1-9D96-518935268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05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tables adjust to fit the screen size, ensuring data is readable on any device, from desktops to mobile phones.</a:t>
            </a:r>
          </a:p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.table-responsive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to enable horizontal scrolling on smaller screens, preventing data from being cut off.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tables maintain a clean and readable layout, even on narrow screens, by removing the need for manual adjustments.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33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0899-9A96-7CBF-C83B-DA94CC5D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97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26BA-56E5-93E4-EA6B-AF9EC393B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76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tables provide built-in styling, making them look professional without needing custom CSS. 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responsive by default, ensuring a smooth user experience on any device. 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is easy, with options for striped rows, borders, and hover effects using simple classes.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4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C98CD9-31A3-5BE7-F56A-B31A01CF5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7756"/>
          <a:stretch/>
        </p:blipFill>
        <p:spPr>
          <a:xfrm>
            <a:off x="2088502" y="0"/>
            <a:ext cx="6858000" cy="632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6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4FDC-0F25-D1AB-B1CA-1747FFE4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03258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BOOTSTRAP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5DFAE-8092-7885-707D-6A57857F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7364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is a free and open-source framework that speeds up website development.</a:t>
            </a:r>
          </a:p>
          <a:p>
            <a:pPr algn="just">
              <a:lnSpc>
                <a:spcPct val="11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for mobile-first, ensuring websites work well on all screen sizes.</a:t>
            </a:r>
          </a:p>
          <a:p>
            <a:pPr algn="just">
              <a:lnSpc>
                <a:spcPct val="11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uses a flexible 12-column grid system for easy page layout.</a:t>
            </a:r>
          </a:p>
          <a:p>
            <a:pPr algn="just">
              <a:lnSpc>
                <a:spcPct val="11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offers ready-made elements like buttons, forms, and navigation bars.</a:t>
            </a:r>
          </a:p>
          <a:p>
            <a:pPr algn="just">
              <a:lnSpc>
                <a:spcPct val="11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customizable with themes and styling options.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3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8F45-3F12-0F2F-8B1B-30A67CF7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4286"/>
            <a:ext cx="8596668" cy="1320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TABLES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999D-0989-9159-981A-8186C3C73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539"/>
            <a:ext cx="8596668" cy="3880773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tables offer a clean, styled layout for displaying data in rows and columns.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include basic styling for headers, rows, and borders, making tables look professional by default.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are responsive, adjusting to fit different screen sizes with features like scrollable horizontal overflow.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supports table variants like striped rows, bordered tables, and hover effects to enhance readability.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classes allow customization, such as aligning text, changing colors, and adding captions for clarity.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95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5EDE-8EA4-A575-E497-61B2267C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44300-BFA1-BDC6-BEAD-BE7402E82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91723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IN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en-I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I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IN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en-I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I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IN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en-I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"viewport"</a:t>
            </a:r>
            <a:r>
              <a:rPr lang="en-I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I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"width=device-width, initial-scale=1.0"</a:t>
            </a:r>
            <a:r>
              <a:rPr lang="en-IN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Bootstrap Basic Table</a:t>
            </a:r>
            <a:r>
              <a:rPr lang="en-IN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b="0" dirty="0" err="1">
                <a:solidFill>
                  <a:srgbClr val="D7BA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="0" dirty="0" err="1">
                <a:solidFill>
                  <a:srgbClr val="D7BA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="0" dirty="0" err="1">
                <a:solidFill>
                  <a:srgbClr val="D7BA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IN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="0" dirty="0" err="1">
                <a:solidFill>
                  <a:srgbClr val="D7BA7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1px</a:t>
            </a:r>
            <a:r>
              <a:rPr lang="en-IN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lang="en-IN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en-IN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en-IN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en-IN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I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"https://cdn.jsdelivr.net/</a:t>
            </a:r>
            <a:r>
              <a:rPr lang="en-IN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/bootstrap@5.3.3/</a:t>
            </a:r>
            <a:r>
              <a:rPr lang="en-IN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/bootstrap.min.css"</a:t>
            </a:r>
            <a:r>
              <a:rPr lang="en-I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I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"stylesheet"</a:t>
            </a:r>
            <a:r>
              <a:rPr lang="en-I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en-I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"sha384-QWTKZyjpPEjISv5WaRU9OFeRpok6YctnYmDr5pNlyT2bRjXh0JMhjY6hW+ALEwIH"</a:t>
            </a:r>
            <a:r>
              <a:rPr lang="en-I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crossorigin</a:t>
            </a:r>
            <a:r>
              <a:rPr lang="en-IN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"anonymous"</a:t>
            </a:r>
            <a:r>
              <a:rPr lang="en-IN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90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240E62-878B-D7C0-312C-4D7DA7913AE9}"/>
              </a:ext>
            </a:extLst>
          </p:cNvPr>
          <p:cNvSpPr txBox="1"/>
          <p:nvPr/>
        </p:nvSpPr>
        <p:spPr>
          <a:xfrm>
            <a:off x="354564" y="18661"/>
            <a:ext cx="952655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class=“table”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Jerry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B.E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Years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Akshaya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B.Sc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Year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  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IN" sz="1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"https://cdn.jsdelivr.net/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sz="14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/bootstrap@5.3.3/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14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sz="14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/bootstrap.bundle.min.js"</a:t>
            </a:r>
            <a:r>
              <a:rPr lang="en-IN" sz="1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en-IN" sz="1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"sha384-YvpcrYf0tY3lHB60NNkmXc5s9fDVZLESaAA55NDzOxhy9GkcIdslK1eN7N6jIeHz"</a:t>
            </a:r>
            <a:r>
              <a:rPr lang="en-IN" sz="1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crossorigin</a:t>
            </a:r>
            <a:r>
              <a:rPr lang="en-IN" sz="1400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"anonymous"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1400" b="0" dirty="0"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</a:p>
          <a:p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sz="1400" b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4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ADA33-D5D5-ECD6-231A-1047A614D2F8}"/>
              </a:ext>
            </a:extLst>
          </p:cNvPr>
          <p:cNvSpPr txBox="1"/>
          <p:nvPr/>
        </p:nvSpPr>
        <p:spPr>
          <a:xfrm>
            <a:off x="4612432" y="3918857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03C7-9245-E227-2DD6-A61F5CEE42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00"/>
          <a:stretch/>
        </p:blipFill>
        <p:spPr>
          <a:xfrm>
            <a:off x="3465805" y="2155371"/>
            <a:ext cx="5805714" cy="17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1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F9D3-A582-60D3-58D3-E0B66290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7633"/>
            <a:ext cx="8596668" cy="1320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STYLING OPTIONS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53D62-1D09-7BDB-8707-43C538C0F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539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Striped Table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Bordered Table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Hoverable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Table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Dark Table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Contextual Table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1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775F-9F14-0D6F-F00B-7DD0214B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5388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STYLING OPTIONS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DF08-D955-D40F-3B2E-765B99CB0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62269"/>
            <a:ext cx="9091817" cy="467909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STRIPED TABLE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Striped table uses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.table-striped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add alternating colors to improved readability.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BORDERED TABLE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Bordered table uses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.table-bordered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border around each cell, giving a structured look.</a:t>
            </a:r>
            <a:endParaRPr lang="en-I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D0133-E064-63E7-A87C-8CEDD8648D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580"/>
          <a:stretch/>
        </p:blipFill>
        <p:spPr>
          <a:xfrm>
            <a:off x="3582955" y="2569418"/>
            <a:ext cx="5691047" cy="789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75E10D-807D-7DBD-814A-79A2E35967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0"/>
          <a:stretch/>
        </p:blipFill>
        <p:spPr>
          <a:xfrm>
            <a:off x="3582955" y="4736245"/>
            <a:ext cx="5691047" cy="130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1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58B0E-509D-0CCD-A1D1-E971CE9E041D}"/>
              </a:ext>
            </a:extLst>
          </p:cNvPr>
          <p:cNvSpPr txBox="1"/>
          <p:nvPr/>
        </p:nvSpPr>
        <p:spPr>
          <a:xfrm>
            <a:off x="382555" y="503853"/>
            <a:ext cx="939592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HOVERABLE TABLE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Hoverable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 uses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.table-hover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highlight whe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hovered, making it easier to track data.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TABLE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 uses the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.table-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to create a compact table with less padding, which is ideal for a tighter layout.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EA58FC-8BEE-C03C-2535-12D3CAC8F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84"/>
          <a:stretch/>
        </p:blipFill>
        <p:spPr>
          <a:xfrm>
            <a:off x="3853543" y="1437497"/>
            <a:ext cx="5607698" cy="764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C17377-A802-F29F-6926-5FDBB09FA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42"/>
          <a:stretch/>
        </p:blipFill>
        <p:spPr>
          <a:xfrm>
            <a:off x="3853543" y="4104346"/>
            <a:ext cx="5607697" cy="92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9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4E454D-C32A-1DDC-00DE-35D041BC190D}"/>
              </a:ext>
            </a:extLst>
          </p:cNvPr>
          <p:cNvSpPr txBox="1"/>
          <p:nvPr/>
        </p:nvSpPr>
        <p:spPr>
          <a:xfrm>
            <a:off x="382555" y="503853"/>
            <a:ext cx="93959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DARK TABLE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dark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 uses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.table-dark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 dark background on 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table, suitable for dark-themed designs.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CONTEXUAL TABLE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Contextual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 applies color-coded classes like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.table-primary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.table-success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.table-warning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rows or cells for visual emphasis on specific data.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C6216-61D1-DFD4-AFFE-519D44B5F1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" b="74962"/>
          <a:stretch/>
        </p:blipFill>
        <p:spPr>
          <a:xfrm>
            <a:off x="3853543" y="1437497"/>
            <a:ext cx="5607698" cy="7645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F9748E-4758-50AB-3F48-F018315BB5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33" b="72829"/>
          <a:stretch/>
        </p:blipFill>
        <p:spPr>
          <a:xfrm>
            <a:off x="488303" y="4104346"/>
            <a:ext cx="5607697" cy="924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34FDC4-8DB3-241A-0D1F-52D801DA7C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09" b="73605"/>
          <a:stretch/>
        </p:blipFill>
        <p:spPr>
          <a:xfrm>
            <a:off x="3292151" y="5262103"/>
            <a:ext cx="5607697" cy="92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2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774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Wingdings</vt:lpstr>
      <vt:lpstr>Wingdings 3</vt:lpstr>
      <vt:lpstr>Facet</vt:lpstr>
      <vt:lpstr>BOOTSTRAP TABLE</vt:lpstr>
      <vt:lpstr>INTRODUCTION TO BOOTSTRAP</vt:lpstr>
      <vt:lpstr>BOOTSTRAP TABLES</vt:lpstr>
      <vt:lpstr>EXAMPLE PROGRAM</vt:lpstr>
      <vt:lpstr>PowerPoint Presentation</vt:lpstr>
      <vt:lpstr>TYPES OF STYLING OPTIONS</vt:lpstr>
      <vt:lpstr>STYLING OPTIONS</vt:lpstr>
      <vt:lpstr>PowerPoint Presentation</vt:lpstr>
      <vt:lpstr>PowerPoint Presentation</vt:lpstr>
      <vt:lpstr>RESPONSIVE TABLE</vt:lpstr>
      <vt:lpstr>ADVANTAGE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TABLE</dc:title>
  <dc:creator>S.Sweety S</dc:creator>
  <cp:lastModifiedBy>S.Sweety S</cp:lastModifiedBy>
  <cp:revision>2</cp:revision>
  <dcterms:created xsi:type="dcterms:W3CDTF">2024-11-12T15:56:33Z</dcterms:created>
  <dcterms:modified xsi:type="dcterms:W3CDTF">2024-11-13T16:06:02Z</dcterms:modified>
</cp:coreProperties>
</file>