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4" r:id="rId14"/>
    <p:sldId id="1295" r:id="rId15"/>
    <p:sldId id="1297" r:id="rId16"/>
    <p:sldId id="1288" r:id="rId17"/>
    <p:sldId id="1249" r:id="rId18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9" y="5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127596" y="-123522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42826" y="3862698"/>
            <a:ext cx="2095554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GNANANDRAA R.V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au623521104016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067947" y="3957313"/>
            <a:ext cx="2781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E643C-C353-9176-1AD6-EC3E4500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4" y="1267649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0F24B-5315-B55E-7948-96F4507E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5" y="1267649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support for multiple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dirty="0"/>
              <a:t> </a:t>
            </a:r>
            <a:r>
              <a:rPr lang="en-US" sz="1600" b="1" dirty="0"/>
              <a:t>DEVELOPMENT PROCESS: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BOOKINGS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FIND BUS</a:t>
            </a:r>
          </a:p>
          <a:p>
            <a:r>
              <a:rPr lang="en-US" dirty="0"/>
              <a:t>TICKETS DETAILS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C23F-8AD8-59A4-EE0D-C89D813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13" y="1141673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491</Words>
  <Application>Microsoft Office PowerPoint</Application>
  <PresentationFormat>On-screen Show (16:9)</PresentationFormat>
  <Paragraphs>69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Thangaraj A</cp:lastModifiedBy>
  <cp:revision>10</cp:revision>
  <dcterms:modified xsi:type="dcterms:W3CDTF">2024-04-11T13:37:15Z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