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BB8C9-A7A4-46A2-8B16-FF7923E6E1C3}" v="1459" dt="2023-12-07T21:12:19.369"/>
    <p1510:client id="{B7B01A2C-DF0E-4658-BB2F-5BC74B6E71E4}" v="1" dt="2023-12-08T20:30:51.982"/>
    <p1510:client id="{E8217C5C-E4AD-4758-9CBF-622B08098636}" v="1243" dt="2023-12-08T20:24:38.149"/>
    <p1510:client id="{EA752C3A-9108-45D1-91E4-77FE9CDA5CAC}" v="7" dt="2023-12-08T20:29:46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ston Gnanapragasam" userId="c7b5fe98033454b7" providerId="Windows Live" clId="Web-{EA752C3A-9108-45D1-91E4-77FE9CDA5CAC}"/>
    <pc:docChg chg="addSld modSld">
      <pc:chgData name="Royston Gnanapragasam" userId="c7b5fe98033454b7" providerId="Windows Live" clId="Web-{EA752C3A-9108-45D1-91E4-77FE9CDA5CAC}" dt="2023-12-08T20:29:46.013" v="4"/>
      <pc:docMkLst>
        <pc:docMk/>
      </pc:docMkLst>
      <pc:sldChg chg="modSp">
        <pc:chgData name="Royston Gnanapragasam" userId="c7b5fe98033454b7" providerId="Windows Live" clId="Web-{EA752C3A-9108-45D1-91E4-77FE9CDA5CAC}" dt="2023-12-08T20:29:16.887" v="3" actId="20577"/>
        <pc:sldMkLst>
          <pc:docMk/>
          <pc:sldMk cId="575538721" sldId="257"/>
        </pc:sldMkLst>
        <pc:spChg chg="mod">
          <ac:chgData name="Royston Gnanapragasam" userId="c7b5fe98033454b7" providerId="Windows Live" clId="Web-{EA752C3A-9108-45D1-91E4-77FE9CDA5CAC}" dt="2023-12-08T20:29:10.309" v="1" actId="20577"/>
          <ac:spMkLst>
            <pc:docMk/>
            <pc:sldMk cId="575538721" sldId="257"/>
            <ac:spMk id="20" creationId="{AA3664C3-ACA6-206C-EED0-8FD93E65A89E}"/>
          </ac:spMkLst>
        </pc:spChg>
        <pc:spChg chg="mod">
          <ac:chgData name="Royston Gnanapragasam" userId="c7b5fe98033454b7" providerId="Windows Live" clId="Web-{EA752C3A-9108-45D1-91E4-77FE9CDA5CAC}" dt="2023-12-08T20:29:16.887" v="3" actId="20577"/>
          <ac:spMkLst>
            <pc:docMk/>
            <pc:sldMk cId="575538721" sldId="257"/>
            <ac:spMk id="21" creationId="{0F75EAF4-B460-128B-239C-03A252635508}"/>
          </ac:spMkLst>
        </pc:spChg>
      </pc:sldChg>
      <pc:sldChg chg="add replId">
        <pc:chgData name="Royston Gnanapragasam" userId="c7b5fe98033454b7" providerId="Windows Live" clId="Web-{EA752C3A-9108-45D1-91E4-77FE9CDA5CAC}" dt="2023-12-08T20:29:46.013" v="4"/>
        <pc:sldMkLst>
          <pc:docMk/>
          <pc:sldMk cId="3791075540" sldId="258"/>
        </pc:sldMkLst>
      </pc:sldChg>
    </pc:docChg>
  </pc:docChgLst>
  <pc:docChgLst>
    <pc:chgData name="Royston Gnanapragasam" userId="c7b5fe98033454b7" providerId="Windows Live" clId="Web-{B7B01A2C-DF0E-4658-BB2F-5BC74B6E71E4}"/>
    <pc:docChg chg="delSld">
      <pc:chgData name="Royston Gnanapragasam" userId="c7b5fe98033454b7" providerId="Windows Live" clId="Web-{B7B01A2C-DF0E-4658-BB2F-5BC74B6E71E4}" dt="2023-12-08T20:30:51.982" v="0"/>
      <pc:docMkLst>
        <pc:docMk/>
      </pc:docMkLst>
      <pc:sldChg chg="del">
        <pc:chgData name="Royston Gnanapragasam" userId="c7b5fe98033454b7" providerId="Windows Live" clId="Web-{B7B01A2C-DF0E-4658-BB2F-5BC74B6E71E4}" dt="2023-12-08T20:30:51.982" v="0"/>
        <pc:sldMkLst>
          <pc:docMk/>
          <pc:sldMk cId="379107554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2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8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0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2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4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2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3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1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2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6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2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habits, Visage humain, personne, verres&#10;&#10;Description générée automatiquement">
            <a:extLst>
              <a:ext uri="{FF2B5EF4-FFF2-40B4-BE49-F238E27FC236}">
                <a16:creationId xmlns:a16="http://schemas.microsoft.com/office/drawing/2014/main" id="{641FDE49-80B2-4C19-55F4-9F86DF28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71" y="146258"/>
            <a:ext cx="3586578" cy="24043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851AD2-F0A2-3A8A-EA20-23DB282207EA}"/>
              </a:ext>
            </a:extLst>
          </p:cNvPr>
          <p:cNvSpPr/>
          <p:nvPr/>
        </p:nvSpPr>
        <p:spPr>
          <a:xfrm>
            <a:off x="3876581" y="251533"/>
            <a:ext cx="8271028" cy="3699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>
                <a:solidFill>
                  <a:schemeClr val="tx1"/>
                </a:solidFill>
                <a:latin typeface="Verdana Pro"/>
              </a:rPr>
              <a:t>État civil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0F224C6-10F3-0E51-F7D2-2A238550EA52}"/>
              </a:ext>
            </a:extLst>
          </p:cNvPr>
          <p:cNvSpPr txBox="1"/>
          <p:nvPr/>
        </p:nvSpPr>
        <p:spPr>
          <a:xfrm>
            <a:off x="4083727" y="887766"/>
            <a:ext cx="47791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b="1">
                <a:solidFill>
                  <a:schemeClr val="bg1"/>
                </a:solidFill>
                <a:latin typeface="Sitka Text"/>
                <a:cs typeface="Calibri"/>
              </a:rPr>
              <a:t>Nom: </a:t>
            </a:r>
            <a:r>
              <a:rPr lang="fr-FR" err="1">
                <a:solidFill>
                  <a:schemeClr val="bg1"/>
                </a:solidFill>
                <a:latin typeface="Sitka Text"/>
                <a:cs typeface="Calibri"/>
              </a:rPr>
              <a:t>Mouli</a:t>
            </a:r>
            <a:endParaRPr lang="fr-FR" b="1" err="1">
              <a:solidFill>
                <a:schemeClr val="bg1"/>
              </a:solidFill>
              <a:latin typeface="Sitka Tex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b="1">
                <a:solidFill>
                  <a:schemeClr val="bg1"/>
                </a:solidFill>
                <a:latin typeface="Sitka Text"/>
                <a:cs typeface="Calibri"/>
              </a:rPr>
              <a:t>Prénom: </a:t>
            </a:r>
            <a:r>
              <a:rPr lang="fr-FR">
                <a:solidFill>
                  <a:schemeClr val="bg1"/>
                </a:solidFill>
                <a:latin typeface="Sitka Text"/>
                <a:cs typeface="Calibri"/>
              </a:rPr>
              <a:t>Théo</a:t>
            </a:r>
          </a:p>
          <a:p>
            <a:pPr marL="285750" indent="-285750">
              <a:buFont typeface="Arial"/>
              <a:buChar char="•"/>
            </a:pPr>
            <a:r>
              <a:rPr lang="fr-FR" b="1">
                <a:solidFill>
                  <a:schemeClr val="bg1"/>
                </a:solidFill>
                <a:latin typeface="Sitka Text"/>
                <a:cs typeface="Calibri"/>
              </a:rPr>
              <a:t>Age: </a:t>
            </a:r>
            <a:r>
              <a:rPr lang="fr-FR">
                <a:solidFill>
                  <a:schemeClr val="bg1"/>
                </a:solidFill>
                <a:latin typeface="Sitka Text"/>
                <a:cs typeface="Calibri"/>
              </a:rPr>
              <a:t>12 ans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B1056-502E-1D15-6FC6-4B8A870B3ECD}"/>
              </a:ext>
            </a:extLst>
          </p:cNvPr>
          <p:cNvSpPr/>
          <p:nvPr/>
        </p:nvSpPr>
        <p:spPr>
          <a:xfrm>
            <a:off x="0" y="2655902"/>
            <a:ext cx="6033411" cy="3681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Situation sociale</a:t>
            </a:r>
            <a:endParaRPr lang="fr-FR" b="1">
              <a:solidFill>
                <a:schemeClr val="tx1"/>
              </a:solidFill>
              <a:latin typeface="Verdana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972585-EF7F-DB69-C4A0-3CDDC954FD32}"/>
              </a:ext>
            </a:extLst>
          </p:cNvPr>
          <p:cNvSpPr/>
          <p:nvPr/>
        </p:nvSpPr>
        <p:spPr>
          <a:xfrm>
            <a:off x="6155184" y="2655902"/>
            <a:ext cx="6033411" cy="3681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Comportement</a:t>
            </a:r>
            <a:endParaRPr lang="fr-FR" b="1">
              <a:solidFill>
                <a:schemeClr val="tx1"/>
              </a:solidFill>
              <a:latin typeface="Verdana Pro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A3664C3-ACA6-206C-EED0-8FD93E65A89E}"/>
              </a:ext>
            </a:extLst>
          </p:cNvPr>
          <p:cNvSpPr txBox="1"/>
          <p:nvPr/>
        </p:nvSpPr>
        <p:spPr>
          <a:xfrm>
            <a:off x="229340" y="3195960"/>
            <a:ext cx="545976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Genre: </a:t>
            </a:r>
            <a:r>
              <a:rPr lang="fr-FR" sz="160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Masculin</a:t>
            </a:r>
            <a:endParaRPr lang="fr-FR" sz="1600" b="1">
              <a:solidFill>
                <a:schemeClr val="bg1"/>
              </a:solidFill>
              <a:latin typeface="Sitka Tex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Catégorie socio-professionnelle: </a:t>
            </a:r>
            <a:r>
              <a:rPr lang="fr-FR" sz="160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Étudiant collège</a:t>
            </a:r>
          </a:p>
          <a:p>
            <a:pPr marL="285750" indent="-285750">
              <a:buFont typeface="Arial"/>
              <a:buChar char="•"/>
            </a:pPr>
            <a:r>
              <a:rPr lang="fr-FR" sz="1600" b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Situation familiale: </a:t>
            </a:r>
            <a:r>
              <a:rPr lang="fr-FR" sz="160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Célibataire , enfant unique</a:t>
            </a:r>
          </a:p>
          <a:p>
            <a:pPr marL="285750" indent="-285750">
              <a:buFont typeface="Arial"/>
              <a:buChar char="•"/>
            </a:pPr>
            <a:r>
              <a:rPr lang="fr-FR" sz="1600" b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Résidence:</a:t>
            </a:r>
            <a:r>
              <a:rPr lang="fr-FR" sz="160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 Paris ,France </a:t>
            </a:r>
            <a:endParaRPr lang="fr-FR" sz="1600">
              <a:solidFill>
                <a:schemeClr val="bg1"/>
              </a:solidFill>
              <a:latin typeface="Sitka Tex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F75EAF4-B460-128B-239C-03A252635508}"/>
              </a:ext>
            </a:extLst>
          </p:cNvPr>
          <p:cNvSpPr txBox="1"/>
          <p:nvPr/>
        </p:nvSpPr>
        <p:spPr>
          <a:xfrm>
            <a:off x="6317941" y="3195960"/>
            <a:ext cx="5356194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But sur le site:</a:t>
            </a:r>
            <a:r>
              <a:rPr lang="fr-FR" sz="160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 Découvrir des animé via des recommandations et se faire des amis sur le site</a:t>
            </a:r>
          </a:p>
          <a:p>
            <a:pPr marL="285750" indent="-285750">
              <a:buFont typeface="Arial"/>
              <a:buChar char="•"/>
            </a:pPr>
            <a:r>
              <a:rPr lang="fr-FR" sz="1600" b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Comportement typique: </a:t>
            </a:r>
            <a:r>
              <a:rPr lang="fr-FR" sz="160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Parcours les avis et les recommandations d'animé participe aux débats dans l'espace communautaire</a:t>
            </a:r>
          </a:p>
          <a:p>
            <a:pPr marL="285750" indent="-285750">
              <a:buFont typeface="Arial"/>
              <a:buChar char="•"/>
            </a:pPr>
            <a:r>
              <a:rPr lang="fr-FR" sz="1600" b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Résultats attendus: </a:t>
            </a:r>
            <a:r>
              <a:rPr lang="fr-FR" sz="160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Veut regarder le plus de bon animé possible et faire partie d'un membre à part entière de la communauté </a:t>
            </a:r>
          </a:p>
          <a:p>
            <a:pPr marL="285750" indent="-285750">
              <a:buFont typeface="Arial"/>
              <a:buChar char="•"/>
            </a:pPr>
            <a:r>
              <a:rPr lang="fr-FR" sz="1600" b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Problèmes à éviter: </a:t>
            </a:r>
            <a:r>
              <a:rPr lang="fr-FR" sz="160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Problème de navigation qui pourrai le décourager, Problème d'adaptation par rapport à son âge qui l'exposerai a des insultes</a:t>
            </a:r>
            <a:endParaRPr lang="fr-FR" sz="1600">
              <a:solidFill>
                <a:schemeClr val="bg1"/>
              </a:solidFill>
              <a:latin typeface="Sitka Tex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E9B170F-35EA-9A5D-5671-EBCBE100927C}"/>
              </a:ext>
            </a:extLst>
          </p:cNvPr>
          <p:cNvSpPr txBox="1"/>
          <p:nvPr/>
        </p:nvSpPr>
        <p:spPr>
          <a:xfrm>
            <a:off x="127969" y="6189068"/>
            <a:ext cx="1180809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>
                <a:solidFill>
                  <a:schemeClr val="bg1"/>
                </a:solidFill>
              </a:rPr>
              <a:t>Étant un enfant é d'animé japonais ce persona est une cible idéal pour le site du client qui bien sur devra être adapté aux enfants et donc les protéger à travers plein de sécurité sur les </a:t>
            </a:r>
            <a:r>
              <a:rPr lang="fr-FR" sz="1100" err="1">
                <a:solidFill>
                  <a:schemeClr val="bg1"/>
                </a:solidFill>
              </a:rPr>
              <a:t>posts</a:t>
            </a:r>
            <a:r>
              <a:rPr lang="fr-FR" sz="1100">
                <a:solidFill>
                  <a:schemeClr val="bg1"/>
                </a:solidFill>
              </a:rPr>
              <a:t> ,les commentaires etc... .De plus son affection pour les manga et animé ferai de lui un utilisateur régulier  et qui pourrai même sur le long termes aidé à améliorer le site du client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851AD2-F0A2-3A8A-EA20-23DB282207EA}"/>
              </a:ext>
            </a:extLst>
          </p:cNvPr>
          <p:cNvSpPr/>
          <p:nvPr/>
        </p:nvSpPr>
        <p:spPr>
          <a:xfrm>
            <a:off x="3876581" y="251533"/>
            <a:ext cx="8271028" cy="3699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>
                <a:solidFill>
                  <a:schemeClr val="tx1"/>
                </a:solidFill>
                <a:latin typeface="Verdana Pro"/>
              </a:rPr>
              <a:t>État civil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0F224C6-10F3-0E51-F7D2-2A238550EA52}"/>
              </a:ext>
            </a:extLst>
          </p:cNvPr>
          <p:cNvSpPr txBox="1"/>
          <p:nvPr/>
        </p:nvSpPr>
        <p:spPr>
          <a:xfrm>
            <a:off x="4083727" y="887766"/>
            <a:ext cx="47791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b="1">
                <a:solidFill>
                  <a:schemeClr val="bg1"/>
                </a:solidFill>
                <a:latin typeface="Sitka Text"/>
                <a:cs typeface="Calibri"/>
              </a:rPr>
              <a:t>Nom: Bonnet</a:t>
            </a:r>
            <a:endParaRPr lang="fr-FR">
              <a:solidFill>
                <a:schemeClr val="bg1"/>
              </a:solidFill>
              <a:latin typeface="Sitka Tex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b="1">
                <a:solidFill>
                  <a:schemeClr val="bg1"/>
                </a:solidFill>
                <a:latin typeface="Sitka Text"/>
                <a:cs typeface="Calibri"/>
              </a:rPr>
              <a:t>Prénom: Cassandra</a:t>
            </a:r>
            <a:endParaRPr lang="fr-FR">
              <a:solidFill>
                <a:schemeClr val="bg1"/>
              </a:solidFill>
              <a:latin typeface="Sitka Tex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b="1">
                <a:solidFill>
                  <a:schemeClr val="bg1"/>
                </a:solidFill>
                <a:latin typeface="Sitka Text"/>
                <a:cs typeface="Calibri"/>
              </a:rPr>
              <a:t>Age: 24 </a:t>
            </a:r>
            <a:r>
              <a:rPr lang="fr-FR">
                <a:solidFill>
                  <a:schemeClr val="bg1"/>
                </a:solidFill>
                <a:latin typeface="Sitka Text"/>
                <a:cs typeface="Calibri"/>
              </a:rPr>
              <a:t>ans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B1056-502E-1D15-6FC6-4B8A870B3ECD}"/>
              </a:ext>
            </a:extLst>
          </p:cNvPr>
          <p:cNvSpPr/>
          <p:nvPr/>
        </p:nvSpPr>
        <p:spPr>
          <a:xfrm>
            <a:off x="0" y="2655902"/>
            <a:ext cx="6033411" cy="3681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Situation sociale</a:t>
            </a:r>
            <a:endParaRPr lang="fr-FR" b="1">
              <a:solidFill>
                <a:schemeClr val="tx1"/>
              </a:solidFill>
              <a:latin typeface="Verdana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972585-EF7F-DB69-C4A0-3CDDC954FD32}"/>
              </a:ext>
            </a:extLst>
          </p:cNvPr>
          <p:cNvSpPr/>
          <p:nvPr/>
        </p:nvSpPr>
        <p:spPr>
          <a:xfrm>
            <a:off x="6155184" y="2655902"/>
            <a:ext cx="6033411" cy="3681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Comportement</a:t>
            </a:r>
            <a:endParaRPr lang="fr-FR" b="1">
              <a:solidFill>
                <a:schemeClr val="tx1"/>
              </a:solidFill>
              <a:latin typeface="Verdana Pro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A3664C3-ACA6-206C-EED0-8FD93E65A89E}"/>
              </a:ext>
            </a:extLst>
          </p:cNvPr>
          <p:cNvSpPr txBox="1"/>
          <p:nvPr/>
        </p:nvSpPr>
        <p:spPr>
          <a:xfrm>
            <a:off x="229340" y="3195960"/>
            <a:ext cx="545976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Genre:</a:t>
            </a:r>
            <a:r>
              <a:rPr lang="fr-FR" sz="160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 Féminin</a:t>
            </a:r>
          </a:p>
          <a:p>
            <a:pPr marL="285750" indent="-285750">
              <a:buFont typeface="Arial"/>
              <a:buChar char="•"/>
            </a:pPr>
            <a:r>
              <a:rPr lang="fr-FR" sz="1600" b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Catégorie socio-professionnelle: </a:t>
            </a:r>
            <a:r>
              <a:rPr lang="fr-FR" sz="160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Étudiante ,photographe indépendante </a:t>
            </a:r>
          </a:p>
          <a:p>
            <a:pPr marL="285750" indent="-285750">
              <a:buFont typeface="Arial"/>
              <a:buChar char="•"/>
            </a:pPr>
            <a:r>
              <a:rPr lang="fr-FR" sz="1600" b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Situation familiale: </a:t>
            </a:r>
            <a:r>
              <a:rPr lang="fr-FR" sz="160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Couple non marié</a:t>
            </a:r>
          </a:p>
          <a:p>
            <a:pPr marL="285750" indent="-285750">
              <a:buFont typeface="Arial"/>
              <a:buChar char="•"/>
            </a:pPr>
            <a:r>
              <a:rPr lang="fr-FR" sz="1600" b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Résidence:</a:t>
            </a:r>
            <a:r>
              <a:rPr lang="fr-FR" sz="160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 Saint-Denis ,France </a:t>
            </a:r>
            <a:endParaRPr lang="fr-FR" sz="1600">
              <a:solidFill>
                <a:schemeClr val="bg1"/>
              </a:solidFill>
              <a:latin typeface="Sitka Tex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F75EAF4-B460-128B-239C-03A252635508}"/>
              </a:ext>
            </a:extLst>
          </p:cNvPr>
          <p:cNvSpPr txBox="1"/>
          <p:nvPr/>
        </p:nvSpPr>
        <p:spPr>
          <a:xfrm>
            <a:off x="6317941" y="3195960"/>
            <a:ext cx="5356194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But sur le site: </a:t>
            </a:r>
            <a:r>
              <a:rPr lang="fr-FR" sz="160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Partager ses photographies et se faire des contact à travers le site</a:t>
            </a:r>
          </a:p>
          <a:p>
            <a:pPr marL="285750" indent="-285750">
              <a:buFont typeface="Arial"/>
              <a:buChar char="•"/>
            </a:pPr>
            <a:r>
              <a:rPr lang="fr-FR" sz="1600" b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Comportement typique: </a:t>
            </a:r>
            <a:r>
              <a:rPr lang="fr-FR" sz="160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Post des photos et regarde d'autre créations</a:t>
            </a:r>
          </a:p>
          <a:p>
            <a:pPr marL="285750" indent="-285750">
              <a:buFont typeface="Arial"/>
              <a:buChar char="•"/>
            </a:pPr>
            <a:r>
              <a:rPr lang="fr-FR" sz="1600" b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Résultats attendus: </a:t>
            </a:r>
            <a:r>
              <a:rPr lang="fr-FR" sz="160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Espère des retours sur ses créations et enrichir ses contact professionnel</a:t>
            </a:r>
          </a:p>
          <a:p>
            <a:pPr marL="285750" indent="-285750">
              <a:buFont typeface="Arial"/>
              <a:buChar char="•"/>
            </a:pPr>
            <a:r>
              <a:rPr lang="fr-FR" sz="1600" b="1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Problèmes à éviter: </a:t>
            </a:r>
            <a:r>
              <a:rPr lang="fr-FR" sz="1600">
                <a:solidFill>
                  <a:schemeClr val="bg1"/>
                </a:solidFill>
                <a:latin typeface="Sitka Text"/>
                <a:ea typeface="+mn-lt"/>
                <a:cs typeface="+mn-lt"/>
              </a:rPr>
              <a:t>Baisse des résolution de la photo lors du téléchargement sur le site et l'Absence de Mise en Avant sur le site ses artiste comme elle</a:t>
            </a:r>
            <a:endParaRPr lang="fr-FR" sz="1600">
              <a:solidFill>
                <a:schemeClr val="bg1"/>
              </a:solidFill>
              <a:latin typeface="Sitka Text"/>
            </a:endParaRPr>
          </a:p>
        </p:txBody>
      </p:sp>
      <p:pic>
        <p:nvPicPr>
          <p:cNvPr id="3" name="Image 2" descr="Une image contenant Visage humain, personne, sourire, habits&#10;&#10;Description générée automatiquement">
            <a:extLst>
              <a:ext uri="{FF2B5EF4-FFF2-40B4-BE49-F238E27FC236}">
                <a16:creationId xmlns:a16="http://schemas.microsoft.com/office/drawing/2014/main" id="{75FADA63-F5A6-1749-9C61-D9CF0ECE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2" y="255030"/>
            <a:ext cx="3586753" cy="204966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C6A6689-567F-97AB-D3C7-53945055B43F}"/>
              </a:ext>
            </a:extLst>
          </p:cNvPr>
          <p:cNvSpPr txBox="1"/>
          <p:nvPr/>
        </p:nvSpPr>
        <p:spPr>
          <a:xfrm>
            <a:off x="34900" y="6189068"/>
            <a:ext cx="1209893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>
                <a:solidFill>
                  <a:schemeClr val="bg1"/>
                </a:solidFill>
              </a:rPr>
              <a:t>Ce persona représente bien une personne susceptible d'accéder au site du client car c'est un profil créateur qui créerai du contenu bénéfique pour le site et elle-même qui de plus forcerai l'interaction entre utilisateur à travers des commentaire lié aux </a:t>
            </a:r>
            <a:r>
              <a:rPr lang="fr-FR" sz="1100" err="1">
                <a:solidFill>
                  <a:schemeClr val="bg1"/>
                </a:solidFill>
              </a:rPr>
              <a:t>oeuvres</a:t>
            </a:r>
            <a:endParaRPr lang="fr-FR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38721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CitationVTI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2023-12-07T19:06:43Z</dcterms:created>
  <dcterms:modified xsi:type="dcterms:W3CDTF">2023-12-08T20:30:55Z</dcterms:modified>
</cp:coreProperties>
</file>