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AF3DC7-AEB2-4478-9C7C-24D5E71748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CA4011-CF0E-4B40-8A39-E39686DF8682}">
      <dgm:prSet/>
      <dgm:spPr/>
      <dgm:t>
        <a:bodyPr/>
        <a:lstStyle/>
        <a:p>
          <a:r>
            <a:rPr lang="en-US"/>
            <a:t>• This project allows users to upload PDFs and ask questions.</a:t>
          </a:r>
        </a:p>
      </dgm:t>
    </dgm:pt>
    <dgm:pt modelId="{996ADEB1-8E21-42E5-BF2D-2EB0547D281B}" type="parTrans" cxnId="{3A095B40-50AD-466B-BC80-FAB30EAB1637}">
      <dgm:prSet/>
      <dgm:spPr/>
      <dgm:t>
        <a:bodyPr/>
        <a:lstStyle/>
        <a:p>
          <a:endParaRPr lang="en-US"/>
        </a:p>
      </dgm:t>
    </dgm:pt>
    <dgm:pt modelId="{4659A7E3-96E7-43DF-81B4-4F52F18FB754}" type="sibTrans" cxnId="{3A095B40-50AD-466B-BC80-FAB30EAB1637}">
      <dgm:prSet/>
      <dgm:spPr/>
      <dgm:t>
        <a:bodyPr/>
        <a:lstStyle/>
        <a:p>
          <a:endParaRPr lang="en-US"/>
        </a:p>
      </dgm:t>
    </dgm:pt>
    <dgm:pt modelId="{EBB99C1B-FBD9-4F2C-A704-FDD66C48B863}">
      <dgm:prSet/>
      <dgm:spPr/>
      <dgm:t>
        <a:bodyPr/>
        <a:lstStyle/>
        <a:p>
          <a:r>
            <a:rPr lang="en-US"/>
            <a:t>• AI chatbot powered by Llama-2 extracts relevant answers.</a:t>
          </a:r>
        </a:p>
      </dgm:t>
    </dgm:pt>
    <dgm:pt modelId="{342772CA-C651-4CFA-8095-D22D8CE0B331}" type="parTrans" cxnId="{B13D2CBB-0455-4DF1-AD37-F0CB2C6C62CF}">
      <dgm:prSet/>
      <dgm:spPr/>
      <dgm:t>
        <a:bodyPr/>
        <a:lstStyle/>
        <a:p>
          <a:endParaRPr lang="en-US"/>
        </a:p>
      </dgm:t>
    </dgm:pt>
    <dgm:pt modelId="{E514DE08-CDBC-4885-9F67-141C397AE515}" type="sibTrans" cxnId="{B13D2CBB-0455-4DF1-AD37-F0CB2C6C62CF}">
      <dgm:prSet/>
      <dgm:spPr/>
      <dgm:t>
        <a:bodyPr/>
        <a:lstStyle/>
        <a:p>
          <a:endParaRPr lang="en-US"/>
        </a:p>
      </dgm:t>
    </dgm:pt>
    <dgm:pt modelId="{D01259E3-4952-4FD5-9494-75D6CF3BD6EF}">
      <dgm:prSet/>
      <dgm:spPr/>
      <dgm:t>
        <a:bodyPr/>
        <a:lstStyle/>
        <a:p>
          <a:r>
            <a:rPr lang="en-US"/>
            <a:t>• Uses FastAPI backend and Streamlit frontend.</a:t>
          </a:r>
        </a:p>
      </dgm:t>
    </dgm:pt>
    <dgm:pt modelId="{EDE2BF3F-EBC1-4E5F-9958-77692CFC1646}" type="parTrans" cxnId="{49754495-CF33-4966-9A15-496013C1A81B}">
      <dgm:prSet/>
      <dgm:spPr/>
      <dgm:t>
        <a:bodyPr/>
        <a:lstStyle/>
        <a:p>
          <a:endParaRPr lang="en-US"/>
        </a:p>
      </dgm:t>
    </dgm:pt>
    <dgm:pt modelId="{60245C24-3AE8-4C7B-A0EC-8B61E4F33A39}" type="sibTrans" cxnId="{49754495-CF33-4966-9A15-496013C1A81B}">
      <dgm:prSet/>
      <dgm:spPr/>
      <dgm:t>
        <a:bodyPr/>
        <a:lstStyle/>
        <a:p>
          <a:endParaRPr lang="en-US"/>
        </a:p>
      </dgm:t>
    </dgm:pt>
    <dgm:pt modelId="{A8CBB55D-E617-4407-8E96-E2A37713B3B5}">
      <dgm:prSet/>
      <dgm:spPr/>
      <dgm:t>
        <a:bodyPr/>
        <a:lstStyle/>
        <a:p>
          <a:r>
            <a:rPr lang="en-US"/>
            <a:t>• Integrates FAISS for efficient document search.</a:t>
          </a:r>
        </a:p>
      </dgm:t>
    </dgm:pt>
    <dgm:pt modelId="{B20B757D-E1DE-47BD-B4CE-3DB1552467BB}" type="parTrans" cxnId="{11E77AB6-5C99-42C0-80EA-28CAD5C240BC}">
      <dgm:prSet/>
      <dgm:spPr/>
      <dgm:t>
        <a:bodyPr/>
        <a:lstStyle/>
        <a:p>
          <a:endParaRPr lang="en-US"/>
        </a:p>
      </dgm:t>
    </dgm:pt>
    <dgm:pt modelId="{2E9A4577-19C0-4B1C-9E00-A9577EF83B89}" type="sibTrans" cxnId="{11E77AB6-5C99-42C0-80EA-28CAD5C240BC}">
      <dgm:prSet/>
      <dgm:spPr/>
      <dgm:t>
        <a:bodyPr/>
        <a:lstStyle/>
        <a:p>
          <a:endParaRPr lang="en-US"/>
        </a:p>
      </dgm:t>
    </dgm:pt>
    <dgm:pt modelId="{FCCFE61A-15B8-4FB3-B1B0-842C8DEDB8D5}" type="pres">
      <dgm:prSet presAssocID="{7BAF3DC7-AEB2-4478-9C7C-24D5E7174836}" presName="root" presStyleCnt="0">
        <dgm:presLayoutVars>
          <dgm:dir/>
          <dgm:resizeHandles val="exact"/>
        </dgm:presLayoutVars>
      </dgm:prSet>
      <dgm:spPr/>
    </dgm:pt>
    <dgm:pt modelId="{E0A21348-5FE9-410C-B701-57DEFE747798}" type="pres">
      <dgm:prSet presAssocID="{73CA4011-CF0E-4B40-8A39-E39686DF8682}" presName="compNode" presStyleCnt="0"/>
      <dgm:spPr/>
    </dgm:pt>
    <dgm:pt modelId="{43B545D0-2AEE-4DE5-A4B0-36888EF3A283}" type="pres">
      <dgm:prSet presAssocID="{73CA4011-CF0E-4B40-8A39-E39686DF8682}" presName="bgRect" presStyleLbl="bgShp" presStyleIdx="0" presStyleCnt="4"/>
      <dgm:spPr/>
    </dgm:pt>
    <dgm:pt modelId="{93408BDD-3803-4898-BF0C-441BD7877F91}" type="pres">
      <dgm:prSet presAssocID="{73CA4011-CF0E-4B40-8A39-E39686DF86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BAA8A72E-598E-4EEA-939C-E22D292842AE}" type="pres">
      <dgm:prSet presAssocID="{73CA4011-CF0E-4B40-8A39-E39686DF8682}" presName="spaceRect" presStyleCnt="0"/>
      <dgm:spPr/>
    </dgm:pt>
    <dgm:pt modelId="{0F4037ED-8450-4841-9369-63D9262995E0}" type="pres">
      <dgm:prSet presAssocID="{73CA4011-CF0E-4B40-8A39-E39686DF8682}" presName="parTx" presStyleLbl="revTx" presStyleIdx="0" presStyleCnt="4">
        <dgm:presLayoutVars>
          <dgm:chMax val="0"/>
          <dgm:chPref val="0"/>
        </dgm:presLayoutVars>
      </dgm:prSet>
      <dgm:spPr/>
    </dgm:pt>
    <dgm:pt modelId="{7AD804E6-6CC3-4491-A10A-A96631AE695A}" type="pres">
      <dgm:prSet presAssocID="{4659A7E3-96E7-43DF-81B4-4F52F18FB754}" presName="sibTrans" presStyleCnt="0"/>
      <dgm:spPr/>
    </dgm:pt>
    <dgm:pt modelId="{7D2D0E3A-841E-40C2-BD2D-0FB1EE859614}" type="pres">
      <dgm:prSet presAssocID="{EBB99C1B-FBD9-4F2C-A704-FDD66C48B863}" presName="compNode" presStyleCnt="0"/>
      <dgm:spPr/>
    </dgm:pt>
    <dgm:pt modelId="{A10C6DE9-615E-4342-AD97-B211AFDE8C78}" type="pres">
      <dgm:prSet presAssocID="{EBB99C1B-FBD9-4F2C-A704-FDD66C48B863}" presName="bgRect" presStyleLbl="bgShp" presStyleIdx="1" presStyleCnt="4"/>
      <dgm:spPr/>
    </dgm:pt>
    <dgm:pt modelId="{E7734BB5-65C2-489D-8303-A05A37D3C608}" type="pres">
      <dgm:prSet presAssocID="{EBB99C1B-FBD9-4F2C-A704-FDD66C48B8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73EE5858-1528-45F5-8E60-232FC0344788}" type="pres">
      <dgm:prSet presAssocID="{EBB99C1B-FBD9-4F2C-A704-FDD66C48B863}" presName="spaceRect" presStyleCnt="0"/>
      <dgm:spPr/>
    </dgm:pt>
    <dgm:pt modelId="{872A94EA-B8AD-4819-BD95-5435A2F1E8A0}" type="pres">
      <dgm:prSet presAssocID="{EBB99C1B-FBD9-4F2C-A704-FDD66C48B863}" presName="parTx" presStyleLbl="revTx" presStyleIdx="1" presStyleCnt="4">
        <dgm:presLayoutVars>
          <dgm:chMax val="0"/>
          <dgm:chPref val="0"/>
        </dgm:presLayoutVars>
      </dgm:prSet>
      <dgm:spPr/>
    </dgm:pt>
    <dgm:pt modelId="{C920460C-BB27-41E1-AD5E-4105C22736F4}" type="pres">
      <dgm:prSet presAssocID="{E514DE08-CDBC-4885-9F67-141C397AE515}" presName="sibTrans" presStyleCnt="0"/>
      <dgm:spPr/>
    </dgm:pt>
    <dgm:pt modelId="{406DA4C3-AA7B-4760-9B1F-1308C8B408C9}" type="pres">
      <dgm:prSet presAssocID="{D01259E3-4952-4FD5-9494-75D6CF3BD6EF}" presName="compNode" presStyleCnt="0"/>
      <dgm:spPr/>
    </dgm:pt>
    <dgm:pt modelId="{BD491CAF-C050-40BE-863A-C264320B55D1}" type="pres">
      <dgm:prSet presAssocID="{D01259E3-4952-4FD5-9494-75D6CF3BD6EF}" presName="bgRect" presStyleLbl="bgShp" presStyleIdx="2" presStyleCnt="4"/>
      <dgm:spPr/>
    </dgm:pt>
    <dgm:pt modelId="{F8598FAC-9322-49DC-A516-E67D9EF2F7E6}" type="pres">
      <dgm:prSet presAssocID="{D01259E3-4952-4FD5-9494-75D6CF3BD6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C600ED5-3C09-4AD8-BC19-4F6F95AC6A9C}" type="pres">
      <dgm:prSet presAssocID="{D01259E3-4952-4FD5-9494-75D6CF3BD6EF}" presName="spaceRect" presStyleCnt="0"/>
      <dgm:spPr/>
    </dgm:pt>
    <dgm:pt modelId="{93A4B352-C2CB-4EED-BD00-0F37C0CC0322}" type="pres">
      <dgm:prSet presAssocID="{D01259E3-4952-4FD5-9494-75D6CF3BD6EF}" presName="parTx" presStyleLbl="revTx" presStyleIdx="2" presStyleCnt="4">
        <dgm:presLayoutVars>
          <dgm:chMax val="0"/>
          <dgm:chPref val="0"/>
        </dgm:presLayoutVars>
      </dgm:prSet>
      <dgm:spPr/>
    </dgm:pt>
    <dgm:pt modelId="{16B3F29B-0FFD-428A-87E7-CD7F9E098745}" type="pres">
      <dgm:prSet presAssocID="{60245C24-3AE8-4C7B-A0EC-8B61E4F33A39}" presName="sibTrans" presStyleCnt="0"/>
      <dgm:spPr/>
    </dgm:pt>
    <dgm:pt modelId="{BBF5AF6A-036B-4B6E-BF0E-CB6092EE2398}" type="pres">
      <dgm:prSet presAssocID="{A8CBB55D-E617-4407-8E96-E2A37713B3B5}" presName="compNode" presStyleCnt="0"/>
      <dgm:spPr/>
    </dgm:pt>
    <dgm:pt modelId="{2FC0096A-7580-4AA2-A541-6155A50C729B}" type="pres">
      <dgm:prSet presAssocID="{A8CBB55D-E617-4407-8E96-E2A37713B3B5}" presName="bgRect" presStyleLbl="bgShp" presStyleIdx="3" presStyleCnt="4"/>
      <dgm:spPr/>
    </dgm:pt>
    <dgm:pt modelId="{3BBC6EF5-8FE8-48D6-BAC6-498FDA692B34}" type="pres">
      <dgm:prSet presAssocID="{A8CBB55D-E617-4407-8E96-E2A37713B3B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38C9C3D-E5BC-49B5-9928-B19EF84A0776}" type="pres">
      <dgm:prSet presAssocID="{A8CBB55D-E617-4407-8E96-E2A37713B3B5}" presName="spaceRect" presStyleCnt="0"/>
      <dgm:spPr/>
    </dgm:pt>
    <dgm:pt modelId="{1B782366-10F8-4E8E-AE74-63A7CC58CFB2}" type="pres">
      <dgm:prSet presAssocID="{A8CBB55D-E617-4407-8E96-E2A37713B3B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667FA04-2466-42B0-8F57-872CD8B2D703}" type="presOf" srcId="{7BAF3DC7-AEB2-4478-9C7C-24D5E7174836}" destId="{FCCFE61A-15B8-4FB3-B1B0-842C8DEDB8D5}" srcOrd="0" destOrd="0" presId="urn:microsoft.com/office/officeart/2018/2/layout/IconVerticalSolidList"/>
    <dgm:cxn modelId="{3A095B40-50AD-466B-BC80-FAB30EAB1637}" srcId="{7BAF3DC7-AEB2-4478-9C7C-24D5E7174836}" destId="{73CA4011-CF0E-4B40-8A39-E39686DF8682}" srcOrd="0" destOrd="0" parTransId="{996ADEB1-8E21-42E5-BF2D-2EB0547D281B}" sibTransId="{4659A7E3-96E7-43DF-81B4-4F52F18FB754}"/>
    <dgm:cxn modelId="{F547C44E-9958-401C-8389-3AED38E2E4A6}" type="presOf" srcId="{A8CBB55D-E617-4407-8E96-E2A37713B3B5}" destId="{1B782366-10F8-4E8E-AE74-63A7CC58CFB2}" srcOrd="0" destOrd="0" presId="urn:microsoft.com/office/officeart/2018/2/layout/IconVerticalSolidList"/>
    <dgm:cxn modelId="{49754495-CF33-4966-9A15-496013C1A81B}" srcId="{7BAF3DC7-AEB2-4478-9C7C-24D5E7174836}" destId="{D01259E3-4952-4FD5-9494-75D6CF3BD6EF}" srcOrd="2" destOrd="0" parTransId="{EDE2BF3F-EBC1-4E5F-9958-77692CFC1646}" sibTransId="{60245C24-3AE8-4C7B-A0EC-8B61E4F33A39}"/>
    <dgm:cxn modelId="{11E77AB6-5C99-42C0-80EA-28CAD5C240BC}" srcId="{7BAF3DC7-AEB2-4478-9C7C-24D5E7174836}" destId="{A8CBB55D-E617-4407-8E96-E2A37713B3B5}" srcOrd="3" destOrd="0" parTransId="{B20B757D-E1DE-47BD-B4CE-3DB1552467BB}" sibTransId="{2E9A4577-19C0-4B1C-9E00-A9577EF83B89}"/>
    <dgm:cxn modelId="{B13D2CBB-0455-4DF1-AD37-F0CB2C6C62CF}" srcId="{7BAF3DC7-AEB2-4478-9C7C-24D5E7174836}" destId="{EBB99C1B-FBD9-4F2C-A704-FDD66C48B863}" srcOrd="1" destOrd="0" parTransId="{342772CA-C651-4CFA-8095-D22D8CE0B331}" sibTransId="{E514DE08-CDBC-4885-9F67-141C397AE515}"/>
    <dgm:cxn modelId="{4DEAF5C8-65E7-4C38-A0F1-9B96BD916F58}" type="presOf" srcId="{D01259E3-4952-4FD5-9494-75D6CF3BD6EF}" destId="{93A4B352-C2CB-4EED-BD00-0F37C0CC0322}" srcOrd="0" destOrd="0" presId="urn:microsoft.com/office/officeart/2018/2/layout/IconVerticalSolidList"/>
    <dgm:cxn modelId="{C4E544CB-2CC9-48FB-B415-A25AF8EC05A0}" type="presOf" srcId="{EBB99C1B-FBD9-4F2C-A704-FDD66C48B863}" destId="{872A94EA-B8AD-4819-BD95-5435A2F1E8A0}" srcOrd="0" destOrd="0" presId="urn:microsoft.com/office/officeart/2018/2/layout/IconVerticalSolidList"/>
    <dgm:cxn modelId="{D1E3BEF7-C7C7-459E-8F9D-92CF45A4484E}" type="presOf" srcId="{73CA4011-CF0E-4B40-8A39-E39686DF8682}" destId="{0F4037ED-8450-4841-9369-63D9262995E0}" srcOrd="0" destOrd="0" presId="urn:microsoft.com/office/officeart/2018/2/layout/IconVerticalSolidList"/>
    <dgm:cxn modelId="{633BB481-5DCB-4C91-A3CD-1076C498A627}" type="presParOf" srcId="{FCCFE61A-15B8-4FB3-B1B0-842C8DEDB8D5}" destId="{E0A21348-5FE9-410C-B701-57DEFE747798}" srcOrd="0" destOrd="0" presId="urn:microsoft.com/office/officeart/2018/2/layout/IconVerticalSolidList"/>
    <dgm:cxn modelId="{1C56DB0F-D162-49DC-9137-E92EF6D2C297}" type="presParOf" srcId="{E0A21348-5FE9-410C-B701-57DEFE747798}" destId="{43B545D0-2AEE-4DE5-A4B0-36888EF3A283}" srcOrd="0" destOrd="0" presId="urn:microsoft.com/office/officeart/2018/2/layout/IconVerticalSolidList"/>
    <dgm:cxn modelId="{7A7CABF8-C098-4B40-9AA3-D0EE0A530E1F}" type="presParOf" srcId="{E0A21348-5FE9-410C-B701-57DEFE747798}" destId="{93408BDD-3803-4898-BF0C-441BD7877F91}" srcOrd="1" destOrd="0" presId="urn:microsoft.com/office/officeart/2018/2/layout/IconVerticalSolidList"/>
    <dgm:cxn modelId="{B2262279-29EE-4EDC-958A-6FF8835711BF}" type="presParOf" srcId="{E0A21348-5FE9-410C-B701-57DEFE747798}" destId="{BAA8A72E-598E-4EEA-939C-E22D292842AE}" srcOrd="2" destOrd="0" presId="urn:microsoft.com/office/officeart/2018/2/layout/IconVerticalSolidList"/>
    <dgm:cxn modelId="{A56861AD-193C-4A13-B5E1-1F0E02DF59E2}" type="presParOf" srcId="{E0A21348-5FE9-410C-B701-57DEFE747798}" destId="{0F4037ED-8450-4841-9369-63D9262995E0}" srcOrd="3" destOrd="0" presId="urn:microsoft.com/office/officeart/2018/2/layout/IconVerticalSolidList"/>
    <dgm:cxn modelId="{04C2C33A-32A5-4466-A86C-95E8C2C756DC}" type="presParOf" srcId="{FCCFE61A-15B8-4FB3-B1B0-842C8DEDB8D5}" destId="{7AD804E6-6CC3-4491-A10A-A96631AE695A}" srcOrd="1" destOrd="0" presId="urn:microsoft.com/office/officeart/2018/2/layout/IconVerticalSolidList"/>
    <dgm:cxn modelId="{71C7E732-8128-4806-B2C0-91F7E32295C2}" type="presParOf" srcId="{FCCFE61A-15B8-4FB3-B1B0-842C8DEDB8D5}" destId="{7D2D0E3A-841E-40C2-BD2D-0FB1EE859614}" srcOrd="2" destOrd="0" presId="urn:microsoft.com/office/officeart/2018/2/layout/IconVerticalSolidList"/>
    <dgm:cxn modelId="{9F1A37DB-493B-41F4-A418-E53B8C87EAD2}" type="presParOf" srcId="{7D2D0E3A-841E-40C2-BD2D-0FB1EE859614}" destId="{A10C6DE9-615E-4342-AD97-B211AFDE8C78}" srcOrd="0" destOrd="0" presId="urn:microsoft.com/office/officeart/2018/2/layout/IconVerticalSolidList"/>
    <dgm:cxn modelId="{AD1882DC-0029-45D4-BE06-A121BA714EF4}" type="presParOf" srcId="{7D2D0E3A-841E-40C2-BD2D-0FB1EE859614}" destId="{E7734BB5-65C2-489D-8303-A05A37D3C608}" srcOrd="1" destOrd="0" presId="urn:microsoft.com/office/officeart/2018/2/layout/IconVerticalSolidList"/>
    <dgm:cxn modelId="{F404637F-F3CD-4E2E-A105-3B203937973A}" type="presParOf" srcId="{7D2D0E3A-841E-40C2-BD2D-0FB1EE859614}" destId="{73EE5858-1528-45F5-8E60-232FC0344788}" srcOrd="2" destOrd="0" presId="urn:microsoft.com/office/officeart/2018/2/layout/IconVerticalSolidList"/>
    <dgm:cxn modelId="{EBFF8B6E-44CB-452A-A07B-5FFA4A9531B3}" type="presParOf" srcId="{7D2D0E3A-841E-40C2-BD2D-0FB1EE859614}" destId="{872A94EA-B8AD-4819-BD95-5435A2F1E8A0}" srcOrd="3" destOrd="0" presId="urn:microsoft.com/office/officeart/2018/2/layout/IconVerticalSolidList"/>
    <dgm:cxn modelId="{E3FA874F-89F3-4460-981E-34E9C0BB0123}" type="presParOf" srcId="{FCCFE61A-15B8-4FB3-B1B0-842C8DEDB8D5}" destId="{C920460C-BB27-41E1-AD5E-4105C22736F4}" srcOrd="3" destOrd="0" presId="urn:microsoft.com/office/officeart/2018/2/layout/IconVerticalSolidList"/>
    <dgm:cxn modelId="{32969183-824D-45AB-9D1B-D4887142AC0D}" type="presParOf" srcId="{FCCFE61A-15B8-4FB3-B1B0-842C8DEDB8D5}" destId="{406DA4C3-AA7B-4760-9B1F-1308C8B408C9}" srcOrd="4" destOrd="0" presId="urn:microsoft.com/office/officeart/2018/2/layout/IconVerticalSolidList"/>
    <dgm:cxn modelId="{D128464C-A186-4C06-847F-5293CD2BD36F}" type="presParOf" srcId="{406DA4C3-AA7B-4760-9B1F-1308C8B408C9}" destId="{BD491CAF-C050-40BE-863A-C264320B55D1}" srcOrd="0" destOrd="0" presId="urn:microsoft.com/office/officeart/2018/2/layout/IconVerticalSolidList"/>
    <dgm:cxn modelId="{85F058F6-1B84-4444-9E0B-B305BFBF00CE}" type="presParOf" srcId="{406DA4C3-AA7B-4760-9B1F-1308C8B408C9}" destId="{F8598FAC-9322-49DC-A516-E67D9EF2F7E6}" srcOrd="1" destOrd="0" presId="urn:microsoft.com/office/officeart/2018/2/layout/IconVerticalSolidList"/>
    <dgm:cxn modelId="{87AA9F90-5543-4C71-B713-473F5126A77C}" type="presParOf" srcId="{406DA4C3-AA7B-4760-9B1F-1308C8B408C9}" destId="{BC600ED5-3C09-4AD8-BC19-4F6F95AC6A9C}" srcOrd="2" destOrd="0" presId="urn:microsoft.com/office/officeart/2018/2/layout/IconVerticalSolidList"/>
    <dgm:cxn modelId="{C3A58739-E57A-4040-8541-C1F14FF48437}" type="presParOf" srcId="{406DA4C3-AA7B-4760-9B1F-1308C8B408C9}" destId="{93A4B352-C2CB-4EED-BD00-0F37C0CC0322}" srcOrd="3" destOrd="0" presId="urn:microsoft.com/office/officeart/2018/2/layout/IconVerticalSolidList"/>
    <dgm:cxn modelId="{5499F329-1F9C-4164-BC9C-D9E2D1B130BF}" type="presParOf" srcId="{FCCFE61A-15B8-4FB3-B1B0-842C8DEDB8D5}" destId="{16B3F29B-0FFD-428A-87E7-CD7F9E098745}" srcOrd="5" destOrd="0" presId="urn:microsoft.com/office/officeart/2018/2/layout/IconVerticalSolidList"/>
    <dgm:cxn modelId="{1869110D-7D77-4B2E-BA78-A22326FF7C16}" type="presParOf" srcId="{FCCFE61A-15B8-4FB3-B1B0-842C8DEDB8D5}" destId="{BBF5AF6A-036B-4B6E-BF0E-CB6092EE2398}" srcOrd="6" destOrd="0" presId="urn:microsoft.com/office/officeart/2018/2/layout/IconVerticalSolidList"/>
    <dgm:cxn modelId="{7B5F4A95-1069-4541-B65B-4E93727410FE}" type="presParOf" srcId="{BBF5AF6A-036B-4B6E-BF0E-CB6092EE2398}" destId="{2FC0096A-7580-4AA2-A541-6155A50C729B}" srcOrd="0" destOrd="0" presId="urn:microsoft.com/office/officeart/2018/2/layout/IconVerticalSolidList"/>
    <dgm:cxn modelId="{993186D7-6788-475B-B419-6B6E99A45D33}" type="presParOf" srcId="{BBF5AF6A-036B-4B6E-BF0E-CB6092EE2398}" destId="{3BBC6EF5-8FE8-48D6-BAC6-498FDA692B34}" srcOrd="1" destOrd="0" presId="urn:microsoft.com/office/officeart/2018/2/layout/IconVerticalSolidList"/>
    <dgm:cxn modelId="{B392466E-4A25-455A-B29A-8EDDDEB68D72}" type="presParOf" srcId="{BBF5AF6A-036B-4B6E-BF0E-CB6092EE2398}" destId="{E38C9C3D-E5BC-49B5-9928-B19EF84A0776}" srcOrd="2" destOrd="0" presId="urn:microsoft.com/office/officeart/2018/2/layout/IconVerticalSolidList"/>
    <dgm:cxn modelId="{D49401AE-FA7F-4A21-A01B-A8E6AF645ACA}" type="presParOf" srcId="{BBF5AF6A-036B-4B6E-BF0E-CB6092EE2398}" destId="{1B782366-10F8-4E8E-AE74-63A7CC58CF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7560DA-8CF4-4818-B392-108DA288601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4AA692-59AC-4AAB-99D2-1CC4D6EF2310}">
      <dgm:prSet/>
      <dgm:spPr/>
      <dgm:t>
        <a:bodyPr/>
        <a:lstStyle/>
        <a:p>
          <a:r>
            <a:rPr lang="en-US" dirty="0"/>
            <a:t>• Reading PDFs is time-consuming.</a:t>
          </a:r>
        </a:p>
      </dgm:t>
    </dgm:pt>
    <dgm:pt modelId="{EDFAC8EF-8CD8-4179-BF12-5060254FBCEC}" type="parTrans" cxnId="{A852A811-B224-450A-9231-707FBD6F2ECE}">
      <dgm:prSet/>
      <dgm:spPr/>
      <dgm:t>
        <a:bodyPr/>
        <a:lstStyle/>
        <a:p>
          <a:endParaRPr lang="en-US"/>
        </a:p>
      </dgm:t>
    </dgm:pt>
    <dgm:pt modelId="{C46BF8F7-B557-408D-BB8D-A3D98C41E3B0}" type="sibTrans" cxnId="{A852A811-B224-450A-9231-707FBD6F2ECE}">
      <dgm:prSet/>
      <dgm:spPr/>
      <dgm:t>
        <a:bodyPr/>
        <a:lstStyle/>
        <a:p>
          <a:endParaRPr lang="en-US"/>
        </a:p>
      </dgm:t>
    </dgm:pt>
    <dgm:pt modelId="{F1FFF84A-B924-4064-8B2F-61B457C27836}">
      <dgm:prSet/>
      <dgm:spPr/>
      <dgm:t>
        <a:bodyPr/>
        <a:lstStyle/>
        <a:p>
          <a:r>
            <a:rPr lang="en-US"/>
            <a:t>• Searching for specific information manually is inefficient.</a:t>
          </a:r>
        </a:p>
      </dgm:t>
    </dgm:pt>
    <dgm:pt modelId="{B96E336B-2E20-4D1A-8BBC-0F94282A435A}" type="parTrans" cxnId="{C1738728-AAD5-48B2-98A5-D4565A1405DE}">
      <dgm:prSet/>
      <dgm:spPr/>
      <dgm:t>
        <a:bodyPr/>
        <a:lstStyle/>
        <a:p>
          <a:endParaRPr lang="en-US"/>
        </a:p>
      </dgm:t>
    </dgm:pt>
    <dgm:pt modelId="{6B4ED0A5-EE9A-4614-B97D-FD11B4E9C15F}" type="sibTrans" cxnId="{C1738728-AAD5-48B2-98A5-D4565A1405DE}">
      <dgm:prSet/>
      <dgm:spPr/>
      <dgm:t>
        <a:bodyPr/>
        <a:lstStyle/>
        <a:p>
          <a:endParaRPr lang="en-US"/>
        </a:p>
      </dgm:t>
    </dgm:pt>
    <dgm:pt modelId="{A8113D34-8A41-4FDE-AEA0-4618EEE0E20C}">
      <dgm:prSet/>
      <dgm:spPr/>
      <dgm:t>
        <a:bodyPr/>
        <a:lstStyle/>
        <a:p>
          <a:r>
            <a:rPr lang="en-US" dirty="0"/>
            <a:t>• Need a fast and accurate AI-based document assistant.</a:t>
          </a:r>
        </a:p>
      </dgm:t>
    </dgm:pt>
    <dgm:pt modelId="{74005FF4-B68C-440F-A0BF-84CE74D1F7F7}" type="parTrans" cxnId="{C8E4BD63-BBDB-4A64-B7CA-4C81926F3482}">
      <dgm:prSet/>
      <dgm:spPr/>
      <dgm:t>
        <a:bodyPr/>
        <a:lstStyle/>
        <a:p>
          <a:endParaRPr lang="en-US"/>
        </a:p>
      </dgm:t>
    </dgm:pt>
    <dgm:pt modelId="{C5A46073-637E-4792-885D-0572B8786C5C}" type="sibTrans" cxnId="{C8E4BD63-BBDB-4A64-B7CA-4C81926F3482}">
      <dgm:prSet/>
      <dgm:spPr/>
      <dgm:t>
        <a:bodyPr/>
        <a:lstStyle/>
        <a:p>
          <a:endParaRPr lang="en-US"/>
        </a:p>
      </dgm:t>
    </dgm:pt>
    <dgm:pt modelId="{B56768D7-658A-4412-86DE-C928CF69A200}" type="pres">
      <dgm:prSet presAssocID="{CF7560DA-8CF4-4818-B392-108DA288601D}" presName="Name0" presStyleCnt="0">
        <dgm:presLayoutVars>
          <dgm:dir/>
          <dgm:animLvl val="lvl"/>
          <dgm:resizeHandles val="exact"/>
        </dgm:presLayoutVars>
      </dgm:prSet>
      <dgm:spPr/>
    </dgm:pt>
    <dgm:pt modelId="{5E42D8BB-C5AB-4533-A064-C570348F53F6}" type="pres">
      <dgm:prSet presAssocID="{A8113D34-8A41-4FDE-AEA0-4618EEE0E20C}" presName="boxAndChildren" presStyleCnt="0"/>
      <dgm:spPr/>
    </dgm:pt>
    <dgm:pt modelId="{C85AECEC-CE70-4B70-8D1B-FC06E1F8CDEC}" type="pres">
      <dgm:prSet presAssocID="{A8113D34-8A41-4FDE-AEA0-4618EEE0E20C}" presName="parentTextBox" presStyleLbl="node1" presStyleIdx="0" presStyleCnt="3"/>
      <dgm:spPr/>
    </dgm:pt>
    <dgm:pt modelId="{D5C9CF4B-6831-4A54-B0BC-DDF1583027E8}" type="pres">
      <dgm:prSet presAssocID="{6B4ED0A5-EE9A-4614-B97D-FD11B4E9C15F}" presName="sp" presStyleCnt="0"/>
      <dgm:spPr/>
    </dgm:pt>
    <dgm:pt modelId="{CE405F8E-8386-4F03-9B49-AC1F41F78E69}" type="pres">
      <dgm:prSet presAssocID="{F1FFF84A-B924-4064-8B2F-61B457C27836}" presName="arrowAndChildren" presStyleCnt="0"/>
      <dgm:spPr/>
    </dgm:pt>
    <dgm:pt modelId="{63648E8F-5754-4058-95E8-E40798F2A4F3}" type="pres">
      <dgm:prSet presAssocID="{F1FFF84A-B924-4064-8B2F-61B457C27836}" presName="parentTextArrow" presStyleLbl="node1" presStyleIdx="1" presStyleCnt="3"/>
      <dgm:spPr/>
    </dgm:pt>
    <dgm:pt modelId="{4062ED52-EC75-4FC0-90FE-53B6A5F6F98A}" type="pres">
      <dgm:prSet presAssocID="{C46BF8F7-B557-408D-BB8D-A3D98C41E3B0}" presName="sp" presStyleCnt="0"/>
      <dgm:spPr/>
    </dgm:pt>
    <dgm:pt modelId="{ACAAE9C4-B32D-4A29-8B9C-1CC93B57945D}" type="pres">
      <dgm:prSet presAssocID="{E54AA692-59AC-4AAB-99D2-1CC4D6EF2310}" presName="arrowAndChildren" presStyleCnt="0"/>
      <dgm:spPr/>
    </dgm:pt>
    <dgm:pt modelId="{E58A313D-01CE-4A66-96B0-64260B142535}" type="pres">
      <dgm:prSet presAssocID="{E54AA692-59AC-4AAB-99D2-1CC4D6EF2310}" presName="parentTextArrow" presStyleLbl="node1" presStyleIdx="2" presStyleCnt="3"/>
      <dgm:spPr/>
    </dgm:pt>
  </dgm:ptLst>
  <dgm:cxnLst>
    <dgm:cxn modelId="{A852A811-B224-450A-9231-707FBD6F2ECE}" srcId="{CF7560DA-8CF4-4818-B392-108DA288601D}" destId="{E54AA692-59AC-4AAB-99D2-1CC4D6EF2310}" srcOrd="0" destOrd="0" parTransId="{EDFAC8EF-8CD8-4179-BF12-5060254FBCEC}" sibTransId="{C46BF8F7-B557-408D-BB8D-A3D98C41E3B0}"/>
    <dgm:cxn modelId="{C1738728-AAD5-48B2-98A5-D4565A1405DE}" srcId="{CF7560DA-8CF4-4818-B392-108DA288601D}" destId="{F1FFF84A-B924-4064-8B2F-61B457C27836}" srcOrd="1" destOrd="0" parTransId="{B96E336B-2E20-4D1A-8BBC-0F94282A435A}" sibTransId="{6B4ED0A5-EE9A-4614-B97D-FD11B4E9C15F}"/>
    <dgm:cxn modelId="{C8E4BD63-BBDB-4A64-B7CA-4C81926F3482}" srcId="{CF7560DA-8CF4-4818-B392-108DA288601D}" destId="{A8113D34-8A41-4FDE-AEA0-4618EEE0E20C}" srcOrd="2" destOrd="0" parTransId="{74005FF4-B68C-440F-A0BF-84CE74D1F7F7}" sibTransId="{C5A46073-637E-4792-885D-0572B8786C5C}"/>
    <dgm:cxn modelId="{04AF1A58-1168-41CE-B98D-AF89262AA42F}" type="presOf" srcId="{A8113D34-8A41-4FDE-AEA0-4618EEE0E20C}" destId="{C85AECEC-CE70-4B70-8D1B-FC06E1F8CDEC}" srcOrd="0" destOrd="0" presId="urn:microsoft.com/office/officeart/2005/8/layout/process4"/>
    <dgm:cxn modelId="{75B686B3-84E9-4208-AE34-C7BA0E85175A}" type="presOf" srcId="{CF7560DA-8CF4-4818-B392-108DA288601D}" destId="{B56768D7-658A-4412-86DE-C928CF69A200}" srcOrd="0" destOrd="0" presId="urn:microsoft.com/office/officeart/2005/8/layout/process4"/>
    <dgm:cxn modelId="{CBCDAAC9-E11B-43D9-9F16-65D8B38F954E}" type="presOf" srcId="{E54AA692-59AC-4AAB-99D2-1CC4D6EF2310}" destId="{E58A313D-01CE-4A66-96B0-64260B142535}" srcOrd="0" destOrd="0" presId="urn:microsoft.com/office/officeart/2005/8/layout/process4"/>
    <dgm:cxn modelId="{06FCBFF6-B2FA-49B8-9A4C-322D94D74EE1}" type="presOf" srcId="{F1FFF84A-B924-4064-8B2F-61B457C27836}" destId="{63648E8F-5754-4058-95E8-E40798F2A4F3}" srcOrd="0" destOrd="0" presId="urn:microsoft.com/office/officeart/2005/8/layout/process4"/>
    <dgm:cxn modelId="{610D4934-BD6E-41DC-8FD4-62402F5AC16E}" type="presParOf" srcId="{B56768D7-658A-4412-86DE-C928CF69A200}" destId="{5E42D8BB-C5AB-4533-A064-C570348F53F6}" srcOrd="0" destOrd="0" presId="urn:microsoft.com/office/officeart/2005/8/layout/process4"/>
    <dgm:cxn modelId="{8F9B2FA2-D147-415B-B980-C26D18696177}" type="presParOf" srcId="{5E42D8BB-C5AB-4533-A064-C570348F53F6}" destId="{C85AECEC-CE70-4B70-8D1B-FC06E1F8CDEC}" srcOrd="0" destOrd="0" presId="urn:microsoft.com/office/officeart/2005/8/layout/process4"/>
    <dgm:cxn modelId="{0808A27C-12E5-46D7-9476-CD0EF8D366C6}" type="presParOf" srcId="{B56768D7-658A-4412-86DE-C928CF69A200}" destId="{D5C9CF4B-6831-4A54-B0BC-DDF1583027E8}" srcOrd="1" destOrd="0" presId="urn:microsoft.com/office/officeart/2005/8/layout/process4"/>
    <dgm:cxn modelId="{C7A4523A-5E0A-4ADC-83A4-C8E9527F8EA0}" type="presParOf" srcId="{B56768D7-658A-4412-86DE-C928CF69A200}" destId="{CE405F8E-8386-4F03-9B49-AC1F41F78E69}" srcOrd="2" destOrd="0" presId="urn:microsoft.com/office/officeart/2005/8/layout/process4"/>
    <dgm:cxn modelId="{23D5029E-DFD2-4592-8897-43F5BC57D5CD}" type="presParOf" srcId="{CE405F8E-8386-4F03-9B49-AC1F41F78E69}" destId="{63648E8F-5754-4058-95E8-E40798F2A4F3}" srcOrd="0" destOrd="0" presId="urn:microsoft.com/office/officeart/2005/8/layout/process4"/>
    <dgm:cxn modelId="{1F8B121B-7539-41C5-809C-8E57A128516A}" type="presParOf" srcId="{B56768D7-658A-4412-86DE-C928CF69A200}" destId="{4062ED52-EC75-4FC0-90FE-53B6A5F6F98A}" srcOrd="3" destOrd="0" presId="urn:microsoft.com/office/officeart/2005/8/layout/process4"/>
    <dgm:cxn modelId="{BDB6287F-0AC9-4712-86B2-E3B5A4FED480}" type="presParOf" srcId="{B56768D7-658A-4412-86DE-C928CF69A200}" destId="{ACAAE9C4-B32D-4A29-8B9C-1CC93B57945D}" srcOrd="4" destOrd="0" presId="urn:microsoft.com/office/officeart/2005/8/layout/process4"/>
    <dgm:cxn modelId="{BE9730B2-78AE-4B4B-B7BB-CCD5CE049C3D}" type="presParOf" srcId="{ACAAE9C4-B32D-4A29-8B9C-1CC93B57945D}" destId="{E58A313D-01CE-4A66-96B0-64260B14253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719727-E745-4E3A-B966-94B6E2B85FA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101344BC-1B66-4E46-8750-F1C928FF94C8}">
      <dgm:prSet/>
      <dgm:spPr/>
      <dgm:t>
        <a:bodyPr/>
        <a:lstStyle/>
        <a:p>
          <a:pPr>
            <a:defRPr cap="all"/>
          </a:pPr>
          <a:r>
            <a:rPr lang="en-US"/>
            <a:t>• Frontend: Streamlit</a:t>
          </a:r>
        </a:p>
      </dgm:t>
    </dgm:pt>
    <dgm:pt modelId="{6E4CAAA8-30C2-465B-A662-AAB88E954A78}" type="parTrans" cxnId="{D21365EE-7B8F-4244-B6F5-165B752D1E07}">
      <dgm:prSet/>
      <dgm:spPr/>
      <dgm:t>
        <a:bodyPr/>
        <a:lstStyle/>
        <a:p>
          <a:endParaRPr lang="en-US"/>
        </a:p>
      </dgm:t>
    </dgm:pt>
    <dgm:pt modelId="{B00F9413-F540-4FF1-A2D5-490CE820257E}" type="sibTrans" cxnId="{D21365EE-7B8F-4244-B6F5-165B752D1E07}">
      <dgm:prSet/>
      <dgm:spPr/>
      <dgm:t>
        <a:bodyPr/>
        <a:lstStyle/>
        <a:p>
          <a:endParaRPr lang="en-US"/>
        </a:p>
      </dgm:t>
    </dgm:pt>
    <dgm:pt modelId="{7F433C7C-9857-4DBE-93B8-1F8658621A4A}">
      <dgm:prSet/>
      <dgm:spPr/>
      <dgm:t>
        <a:bodyPr/>
        <a:lstStyle/>
        <a:p>
          <a:pPr>
            <a:defRPr cap="all"/>
          </a:pPr>
          <a:r>
            <a:rPr lang="en-US"/>
            <a:t>• Backend: FastAPI</a:t>
          </a:r>
        </a:p>
      </dgm:t>
    </dgm:pt>
    <dgm:pt modelId="{4EE763E1-3A63-49B4-A2E0-217B0BCC5C17}" type="parTrans" cxnId="{8C595400-B769-42FE-84A9-3C9596FDB040}">
      <dgm:prSet/>
      <dgm:spPr/>
      <dgm:t>
        <a:bodyPr/>
        <a:lstStyle/>
        <a:p>
          <a:endParaRPr lang="en-US"/>
        </a:p>
      </dgm:t>
    </dgm:pt>
    <dgm:pt modelId="{5AE0A9A0-9CFD-4F11-B20E-C2C0AA982899}" type="sibTrans" cxnId="{8C595400-B769-42FE-84A9-3C9596FDB040}">
      <dgm:prSet/>
      <dgm:spPr/>
      <dgm:t>
        <a:bodyPr/>
        <a:lstStyle/>
        <a:p>
          <a:endParaRPr lang="en-US"/>
        </a:p>
      </dgm:t>
    </dgm:pt>
    <dgm:pt modelId="{BA78A71D-FCFD-44C1-9673-C670D044C34B}">
      <dgm:prSet/>
      <dgm:spPr/>
      <dgm:t>
        <a:bodyPr/>
        <a:lstStyle/>
        <a:p>
          <a:pPr>
            <a:defRPr cap="all"/>
          </a:pPr>
          <a:r>
            <a:rPr lang="en-US"/>
            <a:t>• AI Model: Llama-2</a:t>
          </a:r>
        </a:p>
      </dgm:t>
    </dgm:pt>
    <dgm:pt modelId="{5ACD075A-CF03-4465-88C9-2C25F4114DB1}" type="parTrans" cxnId="{E3EF2104-A690-4E69-AD97-10ACC715C635}">
      <dgm:prSet/>
      <dgm:spPr/>
      <dgm:t>
        <a:bodyPr/>
        <a:lstStyle/>
        <a:p>
          <a:endParaRPr lang="en-US"/>
        </a:p>
      </dgm:t>
    </dgm:pt>
    <dgm:pt modelId="{AF5D0549-1CF7-486E-B9E5-BA3A5C3FB083}" type="sibTrans" cxnId="{E3EF2104-A690-4E69-AD97-10ACC715C635}">
      <dgm:prSet/>
      <dgm:spPr/>
      <dgm:t>
        <a:bodyPr/>
        <a:lstStyle/>
        <a:p>
          <a:endParaRPr lang="en-US"/>
        </a:p>
      </dgm:t>
    </dgm:pt>
    <dgm:pt modelId="{C47729ED-EDD0-47F5-814D-AF80028DB788}">
      <dgm:prSet/>
      <dgm:spPr/>
      <dgm:t>
        <a:bodyPr/>
        <a:lstStyle/>
        <a:p>
          <a:pPr>
            <a:defRPr cap="all"/>
          </a:pPr>
          <a:r>
            <a:rPr lang="en-US"/>
            <a:t>• Vector Search: FAISS</a:t>
          </a:r>
        </a:p>
      </dgm:t>
    </dgm:pt>
    <dgm:pt modelId="{3A0BCCF1-BF50-4983-8BEC-D7A93BDECFEA}" type="parTrans" cxnId="{094016E8-2314-492E-AE3F-AFC759CD07BA}">
      <dgm:prSet/>
      <dgm:spPr/>
      <dgm:t>
        <a:bodyPr/>
        <a:lstStyle/>
        <a:p>
          <a:endParaRPr lang="en-US"/>
        </a:p>
      </dgm:t>
    </dgm:pt>
    <dgm:pt modelId="{1A3271DC-2B75-47E0-9B70-AF9D68065E90}" type="sibTrans" cxnId="{094016E8-2314-492E-AE3F-AFC759CD07BA}">
      <dgm:prSet/>
      <dgm:spPr/>
      <dgm:t>
        <a:bodyPr/>
        <a:lstStyle/>
        <a:p>
          <a:endParaRPr lang="en-US"/>
        </a:p>
      </dgm:t>
    </dgm:pt>
    <dgm:pt modelId="{FE8A1D47-81CB-4F08-915F-8CAA60740325}">
      <dgm:prSet/>
      <dgm:spPr/>
      <dgm:t>
        <a:bodyPr/>
        <a:lstStyle/>
        <a:p>
          <a:pPr>
            <a:defRPr cap="all"/>
          </a:pPr>
          <a:r>
            <a:rPr lang="en-US"/>
            <a:t>• Embedding Model: Sentence-Transformers</a:t>
          </a:r>
        </a:p>
      </dgm:t>
    </dgm:pt>
    <dgm:pt modelId="{A8806A19-D5A7-40E6-B046-A7ADA2D354FF}" type="parTrans" cxnId="{71275132-3F3E-4FA7-9D54-E5BB278F7811}">
      <dgm:prSet/>
      <dgm:spPr/>
      <dgm:t>
        <a:bodyPr/>
        <a:lstStyle/>
        <a:p>
          <a:endParaRPr lang="en-US"/>
        </a:p>
      </dgm:t>
    </dgm:pt>
    <dgm:pt modelId="{848506F0-BC81-4FE0-8E69-005C4851AEA7}" type="sibTrans" cxnId="{71275132-3F3E-4FA7-9D54-E5BB278F7811}">
      <dgm:prSet/>
      <dgm:spPr/>
      <dgm:t>
        <a:bodyPr/>
        <a:lstStyle/>
        <a:p>
          <a:endParaRPr lang="en-US"/>
        </a:p>
      </dgm:t>
    </dgm:pt>
    <dgm:pt modelId="{88339C46-6351-40AC-AB73-C1C5B759B2D6}">
      <dgm:prSet/>
      <dgm:spPr/>
      <dgm:t>
        <a:bodyPr/>
        <a:lstStyle/>
        <a:p>
          <a:pPr>
            <a:defRPr cap="all"/>
          </a:pPr>
          <a:r>
            <a:rPr lang="en-US"/>
            <a:t>• Deployment: Docker</a:t>
          </a:r>
        </a:p>
      </dgm:t>
    </dgm:pt>
    <dgm:pt modelId="{EF6ABF48-A141-48AB-96D7-DB6A206BCCCD}" type="parTrans" cxnId="{7D015410-6FE7-4E12-8C6C-D5D79FB6B818}">
      <dgm:prSet/>
      <dgm:spPr/>
      <dgm:t>
        <a:bodyPr/>
        <a:lstStyle/>
        <a:p>
          <a:endParaRPr lang="en-US"/>
        </a:p>
      </dgm:t>
    </dgm:pt>
    <dgm:pt modelId="{7AAF11A7-BACD-446E-8A65-38A472C3DFA5}" type="sibTrans" cxnId="{7D015410-6FE7-4E12-8C6C-D5D79FB6B818}">
      <dgm:prSet/>
      <dgm:spPr/>
      <dgm:t>
        <a:bodyPr/>
        <a:lstStyle/>
        <a:p>
          <a:endParaRPr lang="en-US"/>
        </a:p>
      </dgm:t>
    </dgm:pt>
    <dgm:pt modelId="{0F73C123-819D-4541-A9F7-E008EB7CCFFE}" type="pres">
      <dgm:prSet presAssocID="{86719727-E745-4E3A-B966-94B6E2B85FAF}" presName="root" presStyleCnt="0">
        <dgm:presLayoutVars>
          <dgm:dir/>
          <dgm:resizeHandles val="exact"/>
        </dgm:presLayoutVars>
      </dgm:prSet>
      <dgm:spPr/>
    </dgm:pt>
    <dgm:pt modelId="{DA20F14B-8BA9-4F78-9073-F9F9816090C3}" type="pres">
      <dgm:prSet presAssocID="{101344BC-1B66-4E46-8750-F1C928FF94C8}" presName="compNode" presStyleCnt="0"/>
      <dgm:spPr/>
    </dgm:pt>
    <dgm:pt modelId="{3C4BDD20-053D-415B-A0FB-0C063A2F8615}" type="pres">
      <dgm:prSet presAssocID="{101344BC-1B66-4E46-8750-F1C928FF94C8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6BF7552-24F5-42D7-86FE-5549ADC31C58}" type="pres">
      <dgm:prSet presAssocID="{101344BC-1B66-4E46-8750-F1C928FF94C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CA8BD498-019F-4878-890F-0CD65C60F159}" type="pres">
      <dgm:prSet presAssocID="{101344BC-1B66-4E46-8750-F1C928FF94C8}" presName="spaceRect" presStyleCnt="0"/>
      <dgm:spPr/>
    </dgm:pt>
    <dgm:pt modelId="{44FEF680-519F-4759-9D04-B8DE404C6C6A}" type="pres">
      <dgm:prSet presAssocID="{101344BC-1B66-4E46-8750-F1C928FF94C8}" presName="textRect" presStyleLbl="revTx" presStyleIdx="0" presStyleCnt="6">
        <dgm:presLayoutVars>
          <dgm:chMax val="1"/>
          <dgm:chPref val="1"/>
        </dgm:presLayoutVars>
      </dgm:prSet>
      <dgm:spPr/>
    </dgm:pt>
    <dgm:pt modelId="{49CC87A7-B12E-4C06-9CBF-9136F975EBC0}" type="pres">
      <dgm:prSet presAssocID="{B00F9413-F540-4FF1-A2D5-490CE820257E}" presName="sibTrans" presStyleCnt="0"/>
      <dgm:spPr/>
    </dgm:pt>
    <dgm:pt modelId="{70D1628C-0BAB-4307-B377-572406F13576}" type="pres">
      <dgm:prSet presAssocID="{7F433C7C-9857-4DBE-93B8-1F8658621A4A}" presName="compNode" presStyleCnt="0"/>
      <dgm:spPr/>
    </dgm:pt>
    <dgm:pt modelId="{CACC2E3C-84CD-49BE-8710-8B9DDA818C9E}" type="pres">
      <dgm:prSet presAssocID="{7F433C7C-9857-4DBE-93B8-1F8658621A4A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D3EA42E-0C73-4346-803C-2157CD728156}" type="pres">
      <dgm:prSet presAssocID="{7F433C7C-9857-4DBE-93B8-1F8658621A4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E6D1D75-209A-4B9B-8FBE-32A3476F89C1}" type="pres">
      <dgm:prSet presAssocID="{7F433C7C-9857-4DBE-93B8-1F8658621A4A}" presName="spaceRect" presStyleCnt="0"/>
      <dgm:spPr/>
    </dgm:pt>
    <dgm:pt modelId="{F7B57E9D-BFBA-4180-B2C4-4A875B37EB91}" type="pres">
      <dgm:prSet presAssocID="{7F433C7C-9857-4DBE-93B8-1F8658621A4A}" presName="textRect" presStyleLbl="revTx" presStyleIdx="1" presStyleCnt="6">
        <dgm:presLayoutVars>
          <dgm:chMax val="1"/>
          <dgm:chPref val="1"/>
        </dgm:presLayoutVars>
      </dgm:prSet>
      <dgm:spPr/>
    </dgm:pt>
    <dgm:pt modelId="{75A33147-8B59-473D-9C4A-CC58C261DEB2}" type="pres">
      <dgm:prSet presAssocID="{5AE0A9A0-9CFD-4F11-B20E-C2C0AA982899}" presName="sibTrans" presStyleCnt="0"/>
      <dgm:spPr/>
    </dgm:pt>
    <dgm:pt modelId="{E5D53EF8-C9C6-48CF-AB38-1E336BB07ABD}" type="pres">
      <dgm:prSet presAssocID="{BA78A71D-FCFD-44C1-9673-C670D044C34B}" presName="compNode" presStyleCnt="0"/>
      <dgm:spPr/>
    </dgm:pt>
    <dgm:pt modelId="{86B73362-58B1-4C13-B3DA-049D023C0142}" type="pres">
      <dgm:prSet presAssocID="{BA78A71D-FCFD-44C1-9673-C670D044C34B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4DE83AA-B9BB-4DCD-B96F-B97B4C519768}" type="pres">
      <dgm:prSet presAssocID="{BA78A71D-FCFD-44C1-9673-C670D044C34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42D9A3E7-A5A6-4D31-9384-B74D3333496B}" type="pres">
      <dgm:prSet presAssocID="{BA78A71D-FCFD-44C1-9673-C670D044C34B}" presName="spaceRect" presStyleCnt="0"/>
      <dgm:spPr/>
    </dgm:pt>
    <dgm:pt modelId="{3648DD9D-FF34-4E89-B7DD-E4F02389DE37}" type="pres">
      <dgm:prSet presAssocID="{BA78A71D-FCFD-44C1-9673-C670D044C34B}" presName="textRect" presStyleLbl="revTx" presStyleIdx="2" presStyleCnt="6">
        <dgm:presLayoutVars>
          <dgm:chMax val="1"/>
          <dgm:chPref val="1"/>
        </dgm:presLayoutVars>
      </dgm:prSet>
      <dgm:spPr/>
    </dgm:pt>
    <dgm:pt modelId="{A51C4641-6F0B-4D23-BD1E-9415202431ED}" type="pres">
      <dgm:prSet presAssocID="{AF5D0549-1CF7-486E-B9E5-BA3A5C3FB083}" presName="sibTrans" presStyleCnt="0"/>
      <dgm:spPr/>
    </dgm:pt>
    <dgm:pt modelId="{9C58644D-CE41-41CD-975C-34AAF0F0108D}" type="pres">
      <dgm:prSet presAssocID="{C47729ED-EDD0-47F5-814D-AF80028DB788}" presName="compNode" presStyleCnt="0"/>
      <dgm:spPr/>
    </dgm:pt>
    <dgm:pt modelId="{58B47A25-D38D-4F38-BAC8-A9D6CA1D946F}" type="pres">
      <dgm:prSet presAssocID="{C47729ED-EDD0-47F5-814D-AF80028DB788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23A09DE-15EA-4164-A7DB-FEB93724853C}" type="pres">
      <dgm:prSet presAssocID="{C47729ED-EDD0-47F5-814D-AF80028DB78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7D4E5F2-E777-496A-BA8F-4080FE457ED0}" type="pres">
      <dgm:prSet presAssocID="{C47729ED-EDD0-47F5-814D-AF80028DB788}" presName="spaceRect" presStyleCnt="0"/>
      <dgm:spPr/>
    </dgm:pt>
    <dgm:pt modelId="{1854CAEF-8A8D-4A41-BE6E-DE257FCF007B}" type="pres">
      <dgm:prSet presAssocID="{C47729ED-EDD0-47F5-814D-AF80028DB788}" presName="textRect" presStyleLbl="revTx" presStyleIdx="3" presStyleCnt="6">
        <dgm:presLayoutVars>
          <dgm:chMax val="1"/>
          <dgm:chPref val="1"/>
        </dgm:presLayoutVars>
      </dgm:prSet>
      <dgm:spPr/>
    </dgm:pt>
    <dgm:pt modelId="{C9121987-6BBC-4A3D-8E80-5388E210D620}" type="pres">
      <dgm:prSet presAssocID="{1A3271DC-2B75-47E0-9B70-AF9D68065E90}" presName="sibTrans" presStyleCnt="0"/>
      <dgm:spPr/>
    </dgm:pt>
    <dgm:pt modelId="{949168DD-BB3E-4E11-982C-8C5BCE05595A}" type="pres">
      <dgm:prSet presAssocID="{FE8A1D47-81CB-4F08-915F-8CAA60740325}" presName="compNode" presStyleCnt="0"/>
      <dgm:spPr/>
    </dgm:pt>
    <dgm:pt modelId="{86112482-3C67-4A96-B944-9AFA28502253}" type="pres">
      <dgm:prSet presAssocID="{FE8A1D47-81CB-4F08-915F-8CAA60740325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9B88DA75-1C1C-478E-8DF7-A3B39029CF60}" type="pres">
      <dgm:prSet presAssocID="{FE8A1D47-81CB-4F08-915F-8CAA6074032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6856D22A-54D8-4267-A2BE-78977C92AC03}" type="pres">
      <dgm:prSet presAssocID="{FE8A1D47-81CB-4F08-915F-8CAA60740325}" presName="spaceRect" presStyleCnt="0"/>
      <dgm:spPr/>
    </dgm:pt>
    <dgm:pt modelId="{970FB9C1-E5AA-4B60-8253-CB95FAF524D0}" type="pres">
      <dgm:prSet presAssocID="{FE8A1D47-81CB-4F08-915F-8CAA60740325}" presName="textRect" presStyleLbl="revTx" presStyleIdx="4" presStyleCnt="6">
        <dgm:presLayoutVars>
          <dgm:chMax val="1"/>
          <dgm:chPref val="1"/>
        </dgm:presLayoutVars>
      </dgm:prSet>
      <dgm:spPr/>
    </dgm:pt>
    <dgm:pt modelId="{BFA47427-290C-4178-A134-59A79C4B4874}" type="pres">
      <dgm:prSet presAssocID="{848506F0-BC81-4FE0-8E69-005C4851AEA7}" presName="sibTrans" presStyleCnt="0"/>
      <dgm:spPr/>
    </dgm:pt>
    <dgm:pt modelId="{DB722F8E-2976-46FB-96B4-780F0A31CBC9}" type="pres">
      <dgm:prSet presAssocID="{88339C46-6351-40AC-AB73-C1C5B759B2D6}" presName="compNode" presStyleCnt="0"/>
      <dgm:spPr/>
    </dgm:pt>
    <dgm:pt modelId="{DF76E89D-2F0F-4EED-9473-2EB40E085415}" type="pres">
      <dgm:prSet presAssocID="{88339C46-6351-40AC-AB73-C1C5B759B2D6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F47991C-A598-40B2-995E-1D37896F1C41}" type="pres">
      <dgm:prSet presAssocID="{88339C46-6351-40AC-AB73-C1C5B759B2D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580FEE0-BA39-4BDD-8D46-6BF94CAE2752}" type="pres">
      <dgm:prSet presAssocID="{88339C46-6351-40AC-AB73-C1C5B759B2D6}" presName="spaceRect" presStyleCnt="0"/>
      <dgm:spPr/>
    </dgm:pt>
    <dgm:pt modelId="{AE5072B2-D1C7-4D8F-B0E8-9C9B6232E8D7}" type="pres">
      <dgm:prSet presAssocID="{88339C46-6351-40AC-AB73-C1C5B759B2D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C595400-B769-42FE-84A9-3C9596FDB040}" srcId="{86719727-E745-4E3A-B966-94B6E2B85FAF}" destId="{7F433C7C-9857-4DBE-93B8-1F8658621A4A}" srcOrd="1" destOrd="0" parTransId="{4EE763E1-3A63-49B4-A2E0-217B0BCC5C17}" sibTransId="{5AE0A9A0-9CFD-4F11-B20E-C2C0AA982899}"/>
    <dgm:cxn modelId="{E3EF2104-A690-4E69-AD97-10ACC715C635}" srcId="{86719727-E745-4E3A-B966-94B6E2B85FAF}" destId="{BA78A71D-FCFD-44C1-9673-C670D044C34B}" srcOrd="2" destOrd="0" parTransId="{5ACD075A-CF03-4465-88C9-2C25F4114DB1}" sibTransId="{AF5D0549-1CF7-486E-B9E5-BA3A5C3FB083}"/>
    <dgm:cxn modelId="{7D015410-6FE7-4E12-8C6C-D5D79FB6B818}" srcId="{86719727-E745-4E3A-B966-94B6E2B85FAF}" destId="{88339C46-6351-40AC-AB73-C1C5B759B2D6}" srcOrd="5" destOrd="0" parTransId="{EF6ABF48-A141-48AB-96D7-DB6A206BCCCD}" sibTransId="{7AAF11A7-BACD-446E-8A65-38A472C3DFA5}"/>
    <dgm:cxn modelId="{4A3AF424-7EA5-487A-9570-C4BB3026E38C}" type="presOf" srcId="{101344BC-1B66-4E46-8750-F1C928FF94C8}" destId="{44FEF680-519F-4759-9D04-B8DE404C6C6A}" srcOrd="0" destOrd="0" presId="urn:microsoft.com/office/officeart/2018/5/layout/IconLeafLabelList"/>
    <dgm:cxn modelId="{71275132-3F3E-4FA7-9D54-E5BB278F7811}" srcId="{86719727-E745-4E3A-B966-94B6E2B85FAF}" destId="{FE8A1D47-81CB-4F08-915F-8CAA60740325}" srcOrd="4" destOrd="0" parTransId="{A8806A19-D5A7-40E6-B046-A7ADA2D354FF}" sibTransId="{848506F0-BC81-4FE0-8E69-005C4851AEA7}"/>
    <dgm:cxn modelId="{C537363B-7DA1-4A68-B3EE-8D5EBCC951AC}" type="presOf" srcId="{7F433C7C-9857-4DBE-93B8-1F8658621A4A}" destId="{F7B57E9D-BFBA-4180-B2C4-4A875B37EB91}" srcOrd="0" destOrd="0" presId="urn:microsoft.com/office/officeart/2018/5/layout/IconLeafLabelList"/>
    <dgm:cxn modelId="{F2CE4E4C-EFFF-406C-984F-CA51F33333A6}" type="presOf" srcId="{86719727-E745-4E3A-B966-94B6E2B85FAF}" destId="{0F73C123-819D-4541-A9F7-E008EB7CCFFE}" srcOrd="0" destOrd="0" presId="urn:microsoft.com/office/officeart/2018/5/layout/IconLeafLabelList"/>
    <dgm:cxn modelId="{E842BC52-F314-4AD7-A8FD-D856A7D81DE9}" type="presOf" srcId="{88339C46-6351-40AC-AB73-C1C5B759B2D6}" destId="{AE5072B2-D1C7-4D8F-B0E8-9C9B6232E8D7}" srcOrd="0" destOrd="0" presId="urn:microsoft.com/office/officeart/2018/5/layout/IconLeafLabelList"/>
    <dgm:cxn modelId="{046396A1-41E0-4525-8C74-2972F2DBAF4A}" type="presOf" srcId="{C47729ED-EDD0-47F5-814D-AF80028DB788}" destId="{1854CAEF-8A8D-4A41-BE6E-DE257FCF007B}" srcOrd="0" destOrd="0" presId="urn:microsoft.com/office/officeart/2018/5/layout/IconLeafLabelList"/>
    <dgm:cxn modelId="{094016E8-2314-492E-AE3F-AFC759CD07BA}" srcId="{86719727-E745-4E3A-B966-94B6E2B85FAF}" destId="{C47729ED-EDD0-47F5-814D-AF80028DB788}" srcOrd="3" destOrd="0" parTransId="{3A0BCCF1-BF50-4983-8BEC-D7A93BDECFEA}" sibTransId="{1A3271DC-2B75-47E0-9B70-AF9D68065E90}"/>
    <dgm:cxn modelId="{D21365EE-7B8F-4244-B6F5-165B752D1E07}" srcId="{86719727-E745-4E3A-B966-94B6E2B85FAF}" destId="{101344BC-1B66-4E46-8750-F1C928FF94C8}" srcOrd="0" destOrd="0" parTransId="{6E4CAAA8-30C2-465B-A662-AAB88E954A78}" sibTransId="{B00F9413-F540-4FF1-A2D5-490CE820257E}"/>
    <dgm:cxn modelId="{A4E206F3-6C95-4BF2-BE6E-AF1437BC984A}" type="presOf" srcId="{FE8A1D47-81CB-4F08-915F-8CAA60740325}" destId="{970FB9C1-E5AA-4B60-8253-CB95FAF524D0}" srcOrd="0" destOrd="0" presId="urn:microsoft.com/office/officeart/2018/5/layout/IconLeafLabelList"/>
    <dgm:cxn modelId="{C7B695F9-7A3C-4800-AD1B-37E1E5456993}" type="presOf" srcId="{BA78A71D-FCFD-44C1-9673-C670D044C34B}" destId="{3648DD9D-FF34-4E89-B7DD-E4F02389DE37}" srcOrd="0" destOrd="0" presId="urn:microsoft.com/office/officeart/2018/5/layout/IconLeafLabelList"/>
    <dgm:cxn modelId="{D78813DC-A409-4D5A-9ECC-AFFD3180A04D}" type="presParOf" srcId="{0F73C123-819D-4541-A9F7-E008EB7CCFFE}" destId="{DA20F14B-8BA9-4F78-9073-F9F9816090C3}" srcOrd="0" destOrd="0" presId="urn:microsoft.com/office/officeart/2018/5/layout/IconLeafLabelList"/>
    <dgm:cxn modelId="{48C0F607-F367-423E-947D-478B98C2C417}" type="presParOf" srcId="{DA20F14B-8BA9-4F78-9073-F9F9816090C3}" destId="{3C4BDD20-053D-415B-A0FB-0C063A2F8615}" srcOrd="0" destOrd="0" presId="urn:microsoft.com/office/officeart/2018/5/layout/IconLeafLabelList"/>
    <dgm:cxn modelId="{04974E42-4B52-46DB-943C-0C0F2A3AC722}" type="presParOf" srcId="{DA20F14B-8BA9-4F78-9073-F9F9816090C3}" destId="{66BF7552-24F5-42D7-86FE-5549ADC31C58}" srcOrd="1" destOrd="0" presId="urn:microsoft.com/office/officeart/2018/5/layout/IconLeafLabelList"/>
    <dgm:cxn modelId="{52F0FDEF-1195-4A24-B25D-F37EB45D5203}" type="presParOf" srcId="{DA20F14B-8BA9-4F78-9073-F9F9816090C3}" destId="{CA8BD498-019F-4878-890F-0CD65C60F159}" srcOrd="2" destOrd="0" presId="urn:microsoft.com/office/officeart/2018/5/layout/IconLeafLabelList"/>
    <dgm:cxn modelId="{499672C9-72E2-458D-8B8C-9BC953AA79B1}" type="presParOf" srcId="{DA20F14B-8BA9-4F78-9073-F9F9816090C3}" destId="{44FEF680-519F-4759-9D04-B8DE404C6C6A}" srcOrd="3" destOrd="0" presId="urn:microsoft.com/office/officeart/2018/5/layout/IconLeafLabelList"/>
    <dgm:cxn modelId="{0A2D2FF9-E095-48C6-A4C3-7401361EA9FB}" type="presParOf" srcId="{0F73C123-819D-4541-A9F7-E008EB7CCFFE}" destId="{49CC87A7-B12E-4C06-9CBF-9136F975EBC0}" srcOrd="1" destOrd="0" presId="urn:microsoft.com/office/officeart/2018/5/layout/IconLeafLabelList"/>
    <dgm:cxn modelId="{BFE8FBD3-B40E-429A-AF16-47B61A0B8844}" type="presParOf" srcId="{0F73C123-819D-4541-A9F7-E008EB7CCFFE}" destId="{70D1628C-0BAB-4307-B377-572406F13576}" srcOrd="2" destOrd="0" presId="urn:microsoft.com/office/officeart/2018/5/layout/IconLeafLabelList"/>
    <dgm:cxn modelId="{D28AB105-93D8-4C66-99DB-BBB464862CF5}" type="presParOf" srcId="{70D1628C-0BAB-4307-B377-572406F13576}" destId="{CACC2E3C-84CD-49BE-8710-8B9DDA818C9E}" srcOrd="0" destOrd="0" presId="urn:microsoft.com/office/officeart/2018/5/layout/IconLeafLabelList"/>
    <dgm:cxn modelId="{A82EE2D9-F135-4A3B-8454-D33145D86B43}" type="presParOf" srcId="{70D1628C-0BAB-4307-B377-572406F13576}" destId="{ED3EA42E-0C73-4346-803C-2157CD728156}" srcOrd="1" destOrd="0" presId="urn:microsoft.com/office/officeart/2018/5/layout/IconLeafLabelList"/>
    <dgm:cxn modelId="{1AA839FC-5F53-42DF-B78B-70E1CE32A619}" type="presParOf" srcId="{70D1628C-0BAB-4307-B377-572406F13576}" destId="{3E6D1D75-209A-4B9B-8FBE-32A3476F89C1}" srcOrd="2" destOrd="0" presId="urn:microsoft.com/office/officeart/2018/5/layout/IconLeafLabelList"/>
    <dgm:cxn modelId="{9812289F-F45A-4BBB-A5AE-BAA5426807E1}" type="presParOf" srcId="{70D1628C-0BAB-4307-B377-572406F13576}" destId="{F7B57E9D-BFBA-4180-B2C4-4A875B37EB91}" srcOrd="3" destOrd="0" presId="urn:microsoft.com/office/officeart/2018/5/layout/IconLeafLabelList"/>
    <dgm:cxn modelId="{22BD931D-EC6C-47BD-98EA-B822E13F59F8}" type="presParOf" srcId="{0F73C123-819D-4541-A9F7-E008EB7CCFFE}" destId="{75A33147-8B59-473D-9C4A-CC58C261DEB2}" srcOrd="3" destOrd="0" presId="urn:microsoft.com/office/officeart/2018/5/layout/IconLeafLabelList"/>
    <dgm:cxn modelId="{944598A1-DB2E-4737-9DFE-D2A1F7E04BD3}" type="presParOf" srcId="{0F73C123-819D-4541-A9F7-E008EB7CCFFE}" destId="{E5D53EF8-C9C6-48CF-AB38-1E336BB07ABD}" srcOrd="4" destOrd="0" presId="urn:microsoft.com/office/officeart/2018/5/layout/IconLeafLabelList"/>
    <dgm:cxn modelId="{4045F7CD-C320-40AF-806E-3C2354A19127}" type="presParOf" srcId="{E5D53EF8-C9C6-48CF-AB38-1E336BB07ABD}" destId="{86B73362-58B1-4C13-B3DA-049D023C0142}" srcOrd="0" destOrd="0" presId="urn:microsoft.com/office/officeart/2018/5/layout/IconLeafLabelList"/>
    <dgm:cxn modelId="{4D2BDAA5-E0C0-4724-825B-F721D83342CF}" type="presParOf" srcId="{E5D53EF8-C9C6-48CF-AB38-1E336BB07ABD}" destId="{04DE83AA-B9BB-4DCD-B96F-B97B4C519768}" srcOrd="1" destOrd="0" presId="urn:microsoft.com/office/officeart/2018/5/layout/IconLeafLabelList"/>
    <dgm:cxn modelId="{AA05A9FC-DE6B-4DE4-9357-A5CD5D774850}" type="presParOf" srcId="{E5D53EF8-C9C6-48CF-AB38-1E336BB07ABD}" destId="{42D9A3E7-A5A6-4D31-9384-B74D3333496B}" srcOrd="2" destOrd="0" presId="urn:microsoft.com/office/officeart/2018/5/layout/IconLeafLabelList"/>
    <dgm:cxn modelId="{3DE470FF-F040-426B-9964-9C89FC767183}" type="presParOf" srcId="{E5D53EF8-C9C6-48CF-AB38-1E336BB07ABD}" destId="{3648DD9D-FF34-4E89-B7DD-E4F02389DE37}" srcOrd="3" destOrd="0" presId="urn:microsoft.com/office/officeart/2018/5/layout/IconLeafLabelList"/>
    <dgm:cxn modelId="{32153D39-C318-4DE7-A537-B67876E3829D}" type="presParOf" srcId="{0F73C123-819D-4541-A9F7-E008EB7CCFFE}" destId="{A51C4641-6F0B-4D23-BD1E-9415202431ED}" srcOrd="5" destOrd="0" presId="urn:microsoft.com/office/officeart/2018/5/layout/IconLeafLabelList"/>
    <dgm:cxn modelId="{7795DACD-6AF0-4B57-89A9-0B360E74C596}" type="presParOf" srcId="{0F73C123-819D-4541-A9F7-E008EB7CCFFE}" destId="{9C58644D-CE41-41CD-975C-34AAF0F0108D}" srcOrd="6" destOrd="0" presId="urn:microsoft.com/office/officeart/2018/5/layout/IconLeafLabelList"/>
    <dgm:cxn modelId="{499D569D-C968-44FE-A610-66B6B71F17FA}" type="presParOf" srcId="{9C58644D-CE41-41CD-975C-34AAF0F0108D}" destId="{58B47A25-D38D-4F38-BAC8-A9D6CA1D946F}" srcOrd="0" destOrd="0" presId="urn:microsoft.com/office/officeart/2018/5/layout/IconLeafLabelList"/>
    <dgm:cxn modelId="{319C5ECD-AC32-4257-AC5F-63D80BB96C57}" type="presParOf" srcId="{9C58644D-CE41-41CD-975C-34AAF0F0108D}" destId="{623A09DE-15EA-4164-A7DB-FEB93724853C}" srcOrd="1" destOrd="0" presId="urn:microsoft.com/office/officeart/2018/5/layout/IconLeafLabelList"/>
    <dgm:cxn modelId="{0F838F6B-ED81-46FC-8D6E-7DD86232F927}" type="presParOf" srcId="{9C58644D-CE41-41CD-975C-34AAF0F0108D}" destId="{D7D4E5F2-E777-496A-BA8F-4080FE457ED0}" srcOrd="2" destOrd="0" presId="urn:microsoft.com/office/officeart/2018/5/layout/IconLeafLabelList"/>
    <dgm:cxn modelId="{B31ABB60-EEBA-411F-BCE3-0E11144780CB}" type="presParOf" srcId="{9C58644D-CE41-41CD-975C-34AAF0F0108D}" destId="{1854CAEF-8A8D-4A41-BE6E-DE257FCF007B}" srcOrd="3" destOrd="0" presId="urn:microsoft.com/office/officeart/2018/5/layout/IconLeafLabelList"/>
    <dgm:cxn modelId="{1016269E-E33F-4B1B-9EC6-EA6D5E04CD1D}" type="presParOf" srcId="{0F73C123-819D-4541-A9F7-E008EB7CCFFE}" destId="{C9121987-6BBC-4A3D-8E80-5388E210D620}" srcOrd="7" destOrd="0" presId="urn:microsoft.com/office/officeart/2018/5/layout/IconLeafLabelList"/>
    <dgm:cxn modelId="{A9AE9A25-E9A5-411D-9770-6D373B49FE0C}" type="presParOf" srcId="{0F73C123-819D-4541-A9F7-E008EB7CCFFE}" destId="{949168DD-BB3E-4E11-982C-8C5BCE05595A}" srcOrd="8" destOrd="0" presId="urn:microsoft.com/office/officeart/2018/5/layout/IconLeafLabelList"/>
    <dgm:cxn modelId="{7775EF40-3340-408E-9389-3E238F6E7F37}" type="presParOf" srcId="{949168DD-BB3E-4E11-982C-8C5BCE05595A}" destId="{86112482-3C67-4A96-B944-9AFA28502253}" srcOrd="0" destOrd="0" presId="urn:microsoft.com/office/officeart/2018/5/layout/IconLeafLabelList"/>
    <dgm:cxn modelId="{71D1A563-59B9-49A5-BD2D-9FB0C401C007}" type="presParOf" srcId="{949168DD-BB3E-4E11-982C-8C5BCE05595A}" destId="{9B88DA75-1C1C-478E-8DF7-A3B39029CF60}" srcOrd="1" destOrd="0" presId="urn:microsoft.com/office/officeart/2018/5/layout/IconLeafLabelList"/>
    <dgm:cxn modelId="{1C2F5F8D-2112-41EA-A723-9200F5E3D088}" type="presParOf" srcId="{949168DD-BB3E-4E11-982C-8C5BCE05595A}" destId="{6856D22A-54D8-4267-A2BE-78977C92AC03}" srcOrd="2" destOrd="0" presId="urn:microsoft.com/office/officeart/2018/5/layout/IconLeafLabelList"/>
    <dgm:cxn modelId="{C75B9A74-025D-41DC-A950-836B25549F78}" type="presParOf" srcId="{949168DD-BB3E-4E11-982C-8C5BCE05595A}" destId="{970FB9C1-E5AA-4B60-8253-CB95FAF524D0}" srcOrd="3" destOrd="0" presId="urn:microsoft.com/office/officeart/2018/5/layout/IconLeafLabelList"/>
    <dgm:cxn modelId="{48C75C42-8771-4DE1-835A-C7908E5F66D9}" type="presParOf" srcId="{0F73C123-819D-4541-A9F7-E008EB7CCFFE}" destId="{BFA47427-290C-4178-A134-59A79C4B4874}" srcOrd="9" destOrd="0" presId="urn:microsoft.com/office/officeart/2018/5/layout/IconLeafLabelList"/>
    <dgm:cxn modelId="{F13CABD7-78D3-4407-B766-13E75D9B9B98}" type="presParOf" srcId="{0F73C123-819D-4541-A9F7-E008EB7CCFFE}" destId="{DB722F8E-2976-46FB-96B4-780F0A31CBC9}" srcOrd="10" destOrd="0" presId="urn:microsoft.com/office/officeart/2018/5/layout/IconLeafLabelList"/>
    <dgm:cxn modelId="{43264723-4424-44E7-8082-0438E7BF609D}" type="presParOf" srcId="{DB722F8E-2976-46FB-96B4-780F0A31CBC9}" destId="{DF76E89D-2F0F-4EED-9473-2EB40E085415}" srcOrd="0" destOrd="0" presId="urn:microsoft.com/office/officeart/2018/5/layout/IconLeafLabelList"/>
    <dgm:cxn modelId="{8DE78537-90A6-4180-8BC5-2AE31B48BD93}" type="presParOf" srcId="{DB722F8E-2976-46FB-96B4-780F0A31CBC9}" destId="{1F47991C-A598-40B2-995E-1D37896F1C41}" srcOrd="1" destOrd="0" presId="urn:microsoft.com/office/officeart/2018/5/layout/IconLeafLabelList"/>
    <dgm:cxn modelId="{7E344484-69F3-48E4-97BF-762446E0CBC8}" type="presParOf" srcId="{DB722F8E-2976-46FB-96B4-780F0A31CBC9}" destId="{F580FEE0-BA39-4BDD-8D46-6BF94CAE2752}" srcOrd="2" destOrd="0" presId="urn:microsoft.com/office/officeart/2018/5/layout/IconLeafLabelList"/>
    <dgm:cxn modelId="{A8D44112-7768-4C69-91A5-D2463A86155C}" type="presParOf" srcId="{DB722F8E-2976-46FB-96B4-780F0A31CBC9}" destId="{AE5072B2-D1C7-4D8F-B0E8-9C9B6232E8D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185E51-4773-466C-8A24-DC8FAA128E83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D0A3957-28C9-4E39-8CBC-494C31631A6F}">
      <dgm:prSet/>
      <dgm:spPr/>
      <dgm:t>
        <a:bodyPr/>
        <a:lstStyle/>
        <a:p>
          <a:r>
            <a:rPr lang="en-US"/>
            <a:t>1. Upload PDF</a:t>
          </a:r>
        </a:p>
      </dgm:t>
    </dgm:pt>
    <dgm:pt modelId="{0CD7865A-C840-4DE2-8AAE-EADE99226DF1}" type="parTrans" cxnId="{3573B5A9-DCAF-4F1F-B6D2-128F0DD60F46}">
      <dgm:prSet/>
      <dgm:spPr/>
      <dgm:t>
        <a:bodyPr/>
        <a:lstStyle/>
        <a:p>
          <a:endParaRPr lang="en-US"/>
        </a:p>
      </dgm:t>
    </dgm:pt>
    <dgm:pt modelId="{69D0A07D-DA39-42C2-85F3-DAE494BA4026}" type="sibTrans" cxnId="{3573B5A9-DCAF-4F1F-B6D2-128F0DD60F4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549C44F-86CB-42AE-9208-2D591797BE02}">
      <dgm:prSet/>
      <dgm:spPr/>
      <dgm:t>
        <a:bodyPr/>
        <a:lstStyle/>
        <a:p>
          <a:r>
            <a:rPr lang="en-US"/>
            <a:t>2. Process &amp; Store in FAISS</a:t>
          </a:r>
        </a:p>
      </dgm:t>
    </dgm:pt>
    <dgm:pt modelId="{DE41ADF1-716A-4436-8651-5CA509DADA2A}" type="parTrans" cxnId="{E54976C0-CCD4-462F-A495-2D0BAB5D7B66}">
      <dgm:prSet/>
      <dgm:spPr/>
      <dgm:t>
        <a:bodyPr/>
        <a:lstStyle/>
        <a:p>
          <a:endParaRPr lang="en-US"/>
        </a:p>
      </dgm:t>
    </dgm:pt>
    <dgm:pt modelId="{FB2A44C8-E9D1-4ED3-A885-9F5D8609744D}" type="sibTrans" cxnId="{E54976C0-CCD4-462F-A495-2D0BAB5D7B6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E8C4EEF-F248-4A9B-85E0-6D909B65D4A6}">
      <dgm:prSet/>
      <dgm:spPr/>
      <dgm:t>
        <a:bodyPr/>
        <a:lstStyle/>
        <a:p>
          <a:r>
            <a:rPr lang="en-US"/>
            <a:t>3. Ask Question</a:t>
          </a:r>
        </a:p>
      </dgm:t>
    </dgm:pt>
    <dgm:pt modelId="{B03625D5-E53E-44AD-A0BA-DCF0BCA9C1F0}" type="parTrans" cxnId="{0D535D77-AA12-4C3E-9F5E-20D9367C1726}">
      <dgm:prSet/>
      <dgm:spPr/>
      <dgm:t>
        <a:bodyPr/>
        <a:lstStyle/>
        <a:p>
          <a:endParaRPr lang="en-US"/>
        </a:p>
      </dgm:t>
    </dgm:pt>
    <dgm:pt modelId="{7332543C-15B5-4FC3-87FF-605CDDCA796E}" type="sibTrans" cxnId="{0D535D77-AA12-4C3E-9F5E-20D9367C172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BEA27A3-0889-45CA-B4F9-5A004554F3AF}">
      <dgm:prSet/>
      <dgm:spPr/>
      <dgm:t>
        <a:bodyPr/>
        <a:lstStyle/>
        <a:p>
          <a:r>
            <a:rPr lang="en-US"/>
            <a:t>4. Get Answer from Llama-2</a:t>
          </a:r>
        </a:p>
      </dgm:t>
    </dgm:pt>
    <dgm:pt modelId="{2FC16089-B39B-4856-B051-62BB3E997AF5}" type="parTrans" cxnId="{D78B1368-E8EF-4A6A-92C0-6876A920835F}">
      <dgm:prSet/>
      <dgm:spPr/>
      <dgm:t>
        <a:bodyPr/>
        <a:lstStyle/>
        <a:p>
          <a:endParaRPr lang="en-US"/>
        </a:p>
      </dgm:t>
    </dgm:pt>
    <dgm:pt modelId="{8ACD313D-5F0C-421C-A1D1-DF6EA2AD9604}" type="sibTrans" cxnId="{D78B1368-E8EF-4A6A-92C0-6876A920835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5D261EE-E36C-40C7-A77E-F645436BCDE0}" type="pres">
      <dgm:prSet presAssocID="{91185E51-4773-466C-8A24-DC8FAA128E83}" presName="Name0" presStyleCnt="0">
        <dgm:presLayoutVars>
          <dgm:animLvl val="lvl"/>
          <dgm:resizeHandles val="exact"/>
        </dgm:presLayoutVars>
      </dgm:prSet>
      <dgm:spPr/>
    </dgm:pt>
    <dgm:pt modelId="{80AE7547-9CAB-42E1-8BA3-09298294CD03}" type="pres">
      <dgm:prSet presAssocID="{0D0A3957-28C9-4E39-8CBC-494C31631A6F}" presName="compositeNode" presStyleCnt="0">
        <dgm:presLayoutVars>
          <dgm:bulletEnabled val="1"/>
        </dgm:presLayoutVars>
      </dgm:prSet>
      <dgm:spPr/>
    </dgm:pt>
    <dgm:pt modelId="{A30822C2-F952-4489-910D-B6DAFDC85D72}" type="pres">
      <dgm:prSet presAssocID="{0D0A3957-28C9-4E39-8CBC-494C31631A6F}" presName="bgRect" presStyleLbl="bgAccFollowNode1" presStyleIdx="0" presStyleCnt="4"/>
      <dgm:spPr/>
    </dgm:pt>
    <dgm:pt modelId="{33ED3D6C-E496-425B-8AB6-3869B5118609}" type="pres">
      <dgm:prSet presAssocID="{69D0A07D-DA39-42C2-85F3-DAE494BA402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BDC9FF69-B68F-4936-A193-F210CFFED6AE}" type="pres">
      <dgm:prSet presAssocID="{0D0A3957-28C9-4E39-8CBC-494C31631A6F}" presName="bottomLine" presStyleLbl="alignNode1" presStyleIdx="1" presStyleCnt="8">
        <dgm:presLayoutVars/>
      </dgm:prSet>
      <dgm:spPr/>
    </dgm:pt>
    <dgm:pt modelId="{BA2F6326-06D6-4351-9810-368411380F38}" type="pres">
      <dgm:prSet presAssocID="{0D0A3957-28C9-4E39-8CBC-494C31631A6F}" presName="nodeText" presStyleLbl="bgAccFollowNode1" presStyleIdx="0" presStyleCnt="4">
        <dgm:presLayoutVars>
          <dgm:bulletEnabled val="1"/>
        </dgm:presLayoutVars>
      </dgm:prSet>
      <dgm:spPr/>
    </dgm:pt>
    <dgm:pt modelId="{E588B40E-5D0C-4B58-966A-7B1AC4F7C06F}" type="pres">
      <dgm:prSet presAssocID="{69D0A07D-DA39-42C2-85F3-DAE494BA4026}" presName="sibTrans" presStyleCnt="0"/>
      <dgm:spPr/>
    </dgm:pt>
    <dgm:pt modelId="{B3DFF422-D911-4EC7-9209-77030DB2BFC4}" type="pres">
      <dgm:prSet presAssocID="{3549C44F-86CB-42AE-9208-2D591797BE02}" presName="compositeNode" presStyleCnt="0">
        <dgm:presLayoutVars>
          <dgm:bulletEnabled val="1"/>
        </dgm:presLayoutVars>
      </dgm:prSet>
      <dgm:spPr/>
    </dgm:pt>
    <dgm:pt modelId="{E9618DE8-EA5E-4EA5-B8E3-CB8887EFE141}" type="pres">
      <dgm:prSet presAssocID="{3549C44F-86CB-42AE-9208-2D591797BE02}" presName="bgRect" presStyleLbl="bgAccFollowNode1" presStyleIdx="1" presStyleCnt="4"/>
      <dgm:spPr/>
    </dgm:pt>
    <dgm:pt modelId="{69DD3F7C-CE7E-4B1F-AFDB-CA5D546FCC9C}" type="pres">
      <dgm:prSet presAssocID="{FB2A44C8-E9D1-4ED3-A885-9F5D8609744D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F7D744BF-53BC-4F93-B0AD-D1D9C93D7042}" type="pres">
      <dgm:prSet presAssocID="{3549C44F-86CB-42AE-9208-2D591797BE02}" presName="bottomLine" presStyleLbl="alignNode1" presStyleIdx="3" presStyleCnt="8">
        <dgm:presLayoutVars/>
      </dgm:prSet>
      <dgm:spPr/>
    </dgm:pt>
    <dgm:pt modelId="{002F2625-9936-4E0D-ACEC-EADFD978088E}" type="pres">
      <dgm:prSet presAssocID="{3549C44F-86CB-42AE-9208-2D591797BE02}" presName="nodeText" presStyleLbl="bgAccFollowNode1" presStyleIdx="1" presStyleCnt="4">
        <dgm:presLayoutVars>
          <dgm:bulletEnabled val="1"/>
        </dgm:presLayoutVars>
      </dgm:prSet>
      <dgm:spPr/>
    </dgm:pt>
    <dgm:pt modelId="{3F40692F-4B25-4B09-A2F5-6048A8899C5F}" type="pres">
      <dgm:prSet presAssocID="{FB2A44C8-E9D1-4ED3-A885-9F5D8609744D}" presName="sibTrans" presStyleCnt="0"/>
      <dgm:spPr/>
    </dgm:pt>
    <dgm:pt modelId="{8B0AD168-BC4E-4485-85FA-9CE986F8D468}" type="pres">
      <dgm:prSet presAssocID="{3E8C4EEF-F248-4A9B-85E0-6D909B65D4A6}" presName="compositeNode" presStyleCnt="0">
        <dgm:presLayoutVars>
          <dgm:bulletEnabled val="1"/>
        </dgm:presLayoutVars>
      </dgm:prSet>
      <dgm:spPr/>
    </dgm:pt>
    <dgm:pt modelId="{7FF3346F-49DE-4C06-8839-6764D1B7078D}" type="pres">
      <dgm:prSet presAssocID="{3E8C4EEF-F248-4A9B-85E0-6D909B65D4A6}" presName="bgRect" presStyleLbl="bgAccFollowNode1" presStyleIdx="2" presStyleCnt="4"/>
      <dgm:spPr/>
    </dgm:pt>
    <dgm:pt modelId="{A03601AC-ED3F-411B-A8FA-7CCC9CA34C11}" type="pres">
      <dgm:prSet presAssocID="{7332543C-15B5-4FC3-87FF-605CDDCA796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124E3C3B-E615-4895-AA58-E6AAF508AACD}" type="pres">
      <dgm:prSet presAssocID="{3E8C4EEF-F248-4A9B-85E0-6D909B65D4A6}" presName="bottomLine" presStyleLbl="alignNode1" presStyleIdx="5" presStyleCnt="8">
        <dgm:presLayoutVars/>
      </dgm:prSet>
      <dgm:spPr/>
    </dgm:pt>
    <dgm:pt modelId="{6EF23CB5-7F99-4BD7-85BD-D1E9F379EBE7}" type="pres">
      <dgm:prSet presAssocID="{3E8C4EEF-F248-4A9B-85E0-6D909B65D4A6}" presName="nodeText" presStyleLbl="bgAccFollowNode1" presStyleIdx="2" presStyleCnt="4">
        <dgm:presLayoutVars>
          <dgm:bulletEnabled val="1"/>
        </dgm:presLayoutVars>
      </dgm:prSet>
      <dgm:spPr/>
    </dgm:pt>
    <dgm:pt modelId="{5BE4D730-933F-463F-B3B0-06F05A8077A0}" type="pres">
      <dgm:prSet presAssocID="{7332543C-15B5-4FC3-87FF-605CDDCA796E}" presName="sibTrans" presStyleCnt="0"/>
      <dgm:spPr/>
    </dgm:pt>
    <dgm:pt modelId="{694D9173-B99F-4E3D-A053-6ED1E9C6986E}" type="pres">
      <dgm:prSet presAssocID="{0BEA27A3-0889-45CA-B4F9-5A004554F3AF}" presName="compositeNode" presStyleCnt="0">
        <dgm:presLayoutVars>
          <dgm:bulletEnabled val="1"/>
        </dgm:presLayoutVars>
      </dgm:prSet>
      <dgm:spPr/>
    </dgm:pt>
    <dgm:pt modelId="{B3EF806F-9CCB-4E92-A6B3-352650060249}" type="pres">
      <dgm:prSet presAssocID="{0BEA27A3-0889-45CA-B4F9-5A004554F3AF}" presName="bgRect" presStyleLbl="bgAccFollowNode1" presStyleIdx="3" presStyleCnt="4"/>
      <dgm:spPr/>
    </dgm:pt>
    <dgm:pt modelId="{AE2AD183-17FE-41BA-86AC-E3E239D40C6E}" type="pres">
      <dgm:prSet presAssocID="{8ACD313D-5F0C-421C-A1D1-DF6EA2AD9604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D711896-47CC-4773-A281-466ED3EAC8DB}" type="pres">
      <dgm:prSet presAssocID="{0BEA27A3-0889-45CA-B4F9-5A004554F3AF}" presName="bottomLine" presStyleLbl="alignNode1" presStyleIdx="7" presStyleCnt="8">
        <dgm:presLayoutVars/>
      </dgm:prSet>
      <dgm:spPr/>
    </dgm:pt>
    <dgm:pt modelId="{71F3BE28-5E27-4E5B-A74C-05897FF7C849}" type="pres">
      <dgm:prSet presAssocID="{0BEA27A3-0889-45CA-B4F9-5A004554F3A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53350203-BF15-4490-9B1A-3BE275A5D604}" type="presOf" srcId="{7332543C-15B5-4FC3-87FF-605CDDCA796E}" destId="{A03601AC-ED3F-411B-A8FA-7CCC9CA34C11}" srcOrd="0" destOrd="0" presId="urn:microsoft.com/office/officeart/2016/7/layout/BasicLinearProcessNumbered"/>
    <dgm:cxn modelId="{76677D0B-613A-4283-B213-E0AAD8867CF8}" type="presOf" srcId="{0BEA27A3-0889-45CA-B4F9-5A004554F3AF}" destId="{B3EF806F-9CCB-4E92-A6B3-352650060249}" srcOrd="0" destOrd="0" presId="urn:microsoft.com/office/officeart/2016/7/layout/BasicLinearProcessNumbered"/>
    <dgm:cxn modelId="{4B142C0E-CC05-41FC-B1D9-F011F040FB3F}" type="presOf" srcId="{8ACD313D-5F0C-421C-A1D1-DF6EA2AD9604}" destId="{AE2AD183-17FE-41BA-86AC-E3E239D40C6E}" srcOrd="0" destOrd="0" presId="urn:microsoft.com/office/officeart/2016/7/layout/BasicLinearProcessNumbered"/>
    <dgm:cxn modelId="{14A80014-5C82-4ED0-A61E-CDE4F67BA46C}" type="presOf" srcId="{3E8C4EEF-F248-4A9B-85E0-6D909B65D4A6}" destId="{6EF23CB5-7F99-4BD7-85BD-D1E9F379EBE7}" srcOrd="1" destOrd="0" presId="urn:microsoft.com/office/officeart/2016/7/layout/BasicLinearProcessNumbered"/>
    <dgm:cxn modelId="{783D7732-A344-442C-B33B-7CEB4C25EED2}" type="presOf" srcId="{3549C44F-86CB-42AE-9208-2D591797BE02}" destId="{002F2625-9936-4E0D-ACEC-EADFD978088E}" srcOrd="1" destOrd="0" presId="urn:microsoft.com/office/officeart/2016/7/layout/BasicLinearProcessNumbered"/>
    <dgm:cxn modelId="{EE89AD33-764B-45E1-B86F-90BF13F1144F}" type="presOf" srcId="{69D0A07D-DA39-42C2-85F3-DAE494BA4026}" destId="{33ED3D6C-E496-425B-8AB6-3869B5118609}" srcOrd="0" destOrd="0" presId="urn:microsoft.com/office/officeart/2016/7/layout/BasicLinearProcessNumbered"/>
    <dgm:cxn modelId="{B4BE613B-8416-4BDA-8831-FF4A5B6C1B17}" type="presOf" srcId="{0D0A3957-28C9-4E39-8CBC-494C31631A6F}" destId="{BA2F6326-06D6-4351-9810-368411380F38}" srcOrd="1" destOrd="0" presId="urn:microsoft.com/office/officeart/2016/7/layout/BasicLinearProcessNumbered"/>
    <dgm:cxn modelId="{D78B1368-E8EF-4A6A-92C0-6876A920835F}" srcId="{91185E51-4773-466C-8A24-DC8FAA128E83}" destId="{0BEA27A3-0889-45CA-B4F9-5A004554F3AF}" srcOrd="3" destOrd="0" parTransId="{2FC16089-B39B-4856-B051-62BB3E997AF5}" sibTransId="{8ACD313D-5F0C-421C-A1D1-DF6EA2AD9604}"/>
    <dgm:cxn modelId="{0D535D77-AA12-4C3E-9F5E-20D9367C1726}" srcId="{91185E51-4773-466C-8A24-DC8FAA128E83}" destId="{3E8C4EEF-F248-4A9B-85E0-6D909B65D4A6}" srcOrd="2" destOrd="0" parTransId="{B03625D5-E53E-44AD-A0BA-DCF0BCA9C1F0}" sibTransId="{7332543C-15B5-4FC3-87FF-605CDDCA796E}"/>
    <dgm:cxn modelId="{D896717E-D50D-43CF-822C-035C8A0A2AC5}" type="presOf" srcId="{3549C44F-86CB-42AE-9208-2D591797BE02}" destId="{E9618DE8-EA5E-4EA5-B8E3-CB8887EFE141}" srcOrd="0" destOrd="0" presId="urn:microsoft.com/office/officeart/2016/7/layout/BasicLinearProcessNumbered"/>
    <dgm:cxn modelId="{63887F8A-1C1A-4539-9FBB-243B602FE70B}" type="presOf" srcId="{3E8C4EEF-F248-4A9B-85E0-6D909B65D4A6}" destId="{7FF3346F-49DE-4C06-8839-6764D1B7078D}" srcOrd="0" destOrd="0" presId="urn:microsoft.com/office/officeart/2016/7/layout/BasicLinearProcessNumbered"/>
    <dgm:cxn modelId="{963B9C8B-00DE-4CBB-A684-0866EEF1F850}" type="presOf" srcId="{91185E51-4773-466C-8A24-DC8FAA128E83}" destId="{95D261EE-E36C-40C7-A77E-F645436BCDE0}" srcOrd="0" destOrd="0" presId="urn:microsoft.com/office/officeart/2016/7/layout/BasicLinearProcessNumbered"/>
    <dgm:cxn modelId="{D1D819A4-4B9D-4B82-84C7-445C4F75245A}" type="presOf" srcId="{0D0A3957-28C9-4E39-8CBC-494C31631A6F}" destId="{A30822C2-F952-4489-910D-B6DAFDC85D72}" srcOrd="0" destOrd="0" presId="urn:microsoft.com/office/officeart/2016/7/layout/BasicLinearProcessNumbered"/>
    <dgm:cxn modelId="{3573B5A9-DCAF-4F1F-B6D2-128F0DD60F46}" srcId="{91185E51-4773-466C-8A24-DC8FAA128E83}" destId="{0D0A3957-28C9-4E39-8CBC-494C31631A6F}" srcOrd="0" destOrd="0" parTransId="{0CD7865A-C840-4DE2-8AAE-EADE99226DF1}" sibTransId="{69D0A07D-DA39-42C2-85F3-DAE494BA4026}"/>
    <dgm:cxn modelId="{E54976C0-CCD4-462F-A495-2D0BAB5D7B66}" srcId="{91185E51-4773-466C-8A24-DC8FAA128E83}" destId="{3549C44F-86CB-42AE-9208-2D591797BE02}" srcOrd="1" destOrd="0" parTransId="{DE41ADF1-716A-4436-8651-5CA509DADA2A}" sibTransId="{FB2A44C8-E9D1-4ED3-A885-9F5D8609744D}"/>
    <dgm:cxn modelId="{D843BBC7-A318-4EBE-90CE-50D5072F5217}" type="presOf" srcId="{0BEA27A3-0889-45CA-B4F9-5A004554F3AF}" destId="{71F3BE28-5E27-4E5B-A74C-05897FF7C849}" srcOrd="1" destOrd="0" presId="urn:microsoft.com/office/officeart/2016/7/layout/BasicLinearProcessNumbered"/>
    <dgm:cxn modelId="{0ABBCAD3-C16A-4DA4-A782-F39028FCC9AB}" type="presOf" srcId="{FB2A44C8-E9D1-4ED3-A885-9F5D8609744D}" destId="{69DD3F7C-CE7E-4B1F-AFDB-CA5D546FCC9C}" srcOrd="0" destOrd="0" presId="urn:microsoft.com/office/officeart/2016/7/layout/BasicLinearProcessNumbered"/>
    <dgm:cxn modelId="{709E1A78-1A1B-4A30-8D37-A382EAC49017}" type="presParOf" srcId="{95D261EE-E36C-40C7-A77E-F645436BCDE0}" destId="{80AE7547-9CAB-42E1-8BA3-09298294CD03}" srcOrd="0" destOrd="0" presId="urn:microsoft.com/office/officeart/2016/7/layout/BasicLinearProcessNumbered"/>
    <dgm:cxn modelId="{A71A7508-F5E5-48D3-9350-DCDCD0DEBB70}" type="presParOf" srcId="{80AE7547-9CAB-42E1-8BA3-09298294CD03}" destId="{A30822C2-F952-4489-910D-B6DAFDC85D72}" srcOrd="0" destOrd="0" presId="urn:microsoft.com/office/officeart/2016/7/layout/BasicLinearProcessNumbered"/>
    <dgm:cxn modelId="{767B7814-8904-4249-901B-D884FC31180C}" type="presParOf" srcId="{80AE7547-9CAB-42E1-8BA3-09298294CD03}" destId="{33ED3D6C-E496-425B-8AB6-3869B5118609}" srcOrd="1" destOrd="0" presId="urn:microsoft.com/office/officeart/2016/7/layout/BasicLinearProcessNumbered"/>
    <dgm:cxn modelId="{3A0BFE32-0009-407F-95D9-BF19A14E30FD}" type="presParOf" srcId="{80AE7547-9CAB-42E1-8BA3-09298294CD03}" destId="{BDC9FF69-B68F-4936-A193-F210CFFED6AE}" srcOrd="2" destOrd="0" presId="urn:microsoft.com/office/officeart/2016/7/layout/BasicLinearProcessNumbered"/>
    <dgm:cxn modelId="{EA62031D-740E-47DF-86A2-BAE91E9F589F}" type="presParOf" srcId="{80AE7547-9CAB-42E1-8BA3-09298294CD03}" destId="{BA2F6326-06D6-4351-9810-368411380F38}" srcOrd="3" destOrd="0" presId="urn:microsoft.com/office/officeart/2016/7/layout/BasicLinearProcessNumbered"/>
    <dgm:cxn modelId="{D5D2FC33-6E2E-4655-B60A-7038A72E7778}" type="presParOf" srcId="{95D261EE-E36C-40C7-A77E-F645436BCDE0}" destId="{E588B40E-5D0C-4B58-966A-7B1AC4F7C06F}" srcOrd="1" destOrd="0" presId="urn:microsoft.com/office/officeart/2016/7/layout/BasicLinearProcessNumbered"/>
    <dgm:cxn modelId="{C498661D-9FF5-486D-ACFA-7B7BD741125D}" type="presParOf" srcId="{95D261EE-E36C-40C7-A77E-F645436BCDE0}" destId="{B3DFF422-D911-4EC7-9209-77030DB2BFC4}" srcOrd="2" destOrd="0" presId="urn:microsoft.com/office/officeart/2016/7/layout/BasicLinearProcessNumbered"/>
    <dgm:cxn modelId="{EA382AB2-42E7-499A-94D9-B05DF4899E11}" type="presParOf" srcId="{B3DFF422-D911-4EC7-9209-77030DB2BFC4}" destId="{E9618DE8-EA5E-4EA5-B8E3-CB8887EFE141}" srcOrd="0" destOrd="0" presId="urn:microsoft.com/office/officeart/2016/7/layout/BasicLinearProcessNumbered"/>
    <dgm:cxn modelId="{9D52D90C-EE7F-4E14-BE3D-25D6B0DDCF37}" type="presParOf" srcId="{B3DFF422-D911-4EC7-9209-77030DB2BFC4}" destId="{69DD3F7C-CE7E-4B1F-AFDB-CA5D546FCC9C}" srcOrd="1" destOrd="0" presId="urn:microsoft.com/office/officeart/2016/7/layout/BasicLinearProcessNumbered"/>
    <dgm:cxn modelId="{58A0A00E-3DDC-4190-AA6F-785DE0D019D1}" type="presParOf" srcId="{B3DFF422-D911-4EC7-9209-77030DB2BFC4}" destId="{F7D744BF-53BC-4F93-B0AD-D1D9C93D7042}" srcOrd="2" destOrd="0" presId="urn:microsoft.com/office/officeart/2016/7/layout/BasicLinearProcessNumbered"/>
    <dgm:cxn modelId="{2665EAE4-8937-4084-9A12-EEACFDCB6332}" type="presParOf" srcId="{B3DFF422-D911-4EC7-9209-77030DB2BFC4}" destId="{002F2625-9936-4E0D-ACEC-EADFD978088E}" srcOrd="3" destOrd="0" presId="urn:microsoft.com/office/officeart/2016/7/layout/BasicLinearProcessNumbered"/>
    <dgm:cxn modelId="{478CC1AE-73B5-4DA1-8C5E-62A8DEE0C6DE}" type="presParOf" srcId="{95D261EE-E36C-40C7-A77E-F645436BCDE0}" destId="{3F40692F-4B25-4B09-A2F5-6048A8899C5F}" srcOrd="3" destOrd="0" presId="urn:microsoft.com/office/officeart/2016/7/layout/BasicLinearProcessNumbered"/>
    <dgm:cxn modelId="{57D6B395-271E-457E-A7D8-96CFF4BB95A5}" type="presParOf" srcId="{95D261EE-E36C-40C7-A77E-F645436BCDE0}" destId="{8B0AD168-BC4E-4485-85FA-9CE986F8D468}" srcOrd="4" destOrd="0" presId="urn:microsoft.com/office/officeart/2016/7/layout/BasicLinearProcessNumbered"/>
    <dgm:cxn modelId="{5CF42B5E-F99D-4411-AC12-F97309F17E60}" type="presParOf" srcId="{8B0AD168-BC4E-4485-85FA-9CE986F8D468}" destId="{7FF3346F-49DE-4C06-8839-6764D1B7078D}" srcOrd="0" destOrd="0" presId="urn:microsoft.com/office/officeart/2016/7/layout/BasicLinearProcessNumbered"/>
    <dgm:cxn modelId="{751D22A6-A81F-4A5E-93E8-46169EBBA884}" type="presParOf" srcId="{8B0AD168-BC4E-4485-85FA-9CE986F8D468}" destId="{A03601AC-ED3F-411B-A8FA-7CCC9CA34C11}" srcOrd="1" destOrd="0" presId="urn:microsoft.com/office/officeart/2016/7/layout/BasicLinearProcessNumbered"/>
    <dgm:cxn modelId="{C3A4E20B-136C-4C0A-AB64-77B4DB67D38D}" type="presParOf" srcId="{8B0AD168-BC4E-4485-85FA-9CE986F8D468}" destId="{124E3C3B-E615-4895-AA58-E6AAF508AACD}" srcOrd="2" destOrd="0" presId="urn:microsoft.com/office/officeart/2016/7/layout/BasicLinearProcessNumbered"/>
    <dgm:cxn modelId="{99A3B7EA-E2E4-4122-B542-308B149CA49C}" type="presParOf" srcId="{8B0AD168-BC4E-4485-85FA-9CE986F8D468}" destId="{6EF23CB5-7F99-4BD7-85BD-D1E9F379EBE7}" srcOrd="3" destOrd="0" presId="urn:microsoft.com/office/officeart/2016/7/layout/BasicLinearProcessNumbered"/>
    <dgm:cxn modelId="{429AAFD2-9F22-45B5-B12A-E57D2604EE20}" type="presParOf" srcId="{95D261EE-E36C-40C7-A77E-F645436BCDE0}" destId="{5BE4D730-933F-463F-B3B0-06F05A8077A0}" srcOrd="5" destOrd="0" presId="urn:microsoft.com/office/officeart/2016/7/layout/BasicLinearProcessNumbered"/>
    <dgm:cxn modelId="{E0ADF18F-B26A-47BF-96D0-18B2949F5044}" type="presParOf" srcId="{95D261EE-E36C-40C7-A77E-F645436BCDE0}" destId="{694D9173-B99F-4E3D-A053-6ED1E9C6986E}" srcOrd="6" destOrd="0" presId="urn:microsoft.com/office/officeart/2016/7/layout/BasicLinearProcessNumbered"/>
    <dgm:cxn modelId="{E96E36E5-336E-4F0E-941F-D8B70886B8BB}" type="presParOf" srcId="{694D9173-B99F-4E3D-A053-6ED1E9C6986E}" destId="{B3EF806F-9CCB-4E92-A6B3-352650060249}" srcOrd="0" destOrd="0" presId="urn:microsoft.com/office/officeart/2016/7/layout/BasicLinearProcessNumbered"/>
    <dgm:cxn modelId="{AC15BCD9-99DD-4AB7-B213-BE4611D78F2A}" type="presParOf" srcId="{694D9173-B99F-4E3D-A053-6ED1E9C6986E}" destId="{AE2AD183-17FE-41BA-86AC-E3E239D40C6E}" srcOrd="1" destOrd="0" presId="urn:microsoft.com/office/officeart/2016/7/layout/BasicLinearProcessNumbered"/>
    <dgm:cxn modelId="{41EA94E2-3626-468F-919C-F00E507BCEE2}" type="presParOf" srcId="{694D9173-B99F-4E3D-A053-6ED1E9C6986E}" destId="{5D711896-47CC-4773-A281-466ED3EAC8DB}" srcOrd="2" destOrd="0" presId="urn:microsoft.com/office/officeart/2016/7/layout/BasicLinearProcessNumbered"/>
    <dgm:cxn modelId="{64775BDB-8635-4CFE-8E21-DBC297E9261A}" type="presParOf" srcId="{694D9173-B99F-4E3D-A053-6ED1E9C6986E}" destId="{71F3BE28-5E27-4E5B-A74C-05897FF7C84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1E5CA10-457F-43AE-9CCF-9270F9482F7A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0CDF15-D2A2-4954-A7BE-1E09355F9013}">
      <dgm:prSet/>
      <dgm:spPr/>
      <dgm:t>
        <a:bodyPr/>
        <a:lstStyle/>
        <a:p>
          <a:r>
            <a:rPr lang="en-US"/>
            <a:t>✅ Upload PDF</a:t>
          </a:r>
        </a:p>
      </dgm:t>
    </dgm:pt>
    <dgm:pt modelId="{7F50AD21-DEEC-4DCB-9BCF-6913C4BAE86A}" type="parTrans" cxnId="{AB2C1850-5A14-477A-B7D5-801CF98FEF18}">
      <dgm:prSet/>
      <dgm:spPr/>
      <dgm:t>
        <a:bodyPr/>
        <a:lstStyle/>
        <a:p>
          <a:endParaRPr lang="en-US"/>
        </a:p>
      </dgm:t>
    </dgm:pt>
    <dgm:pt modelId="{A9A1A2CE-5897-4C81-B6B9-6709AF963484}" type="sibTrans" cxnId="{AB2C1850-5A14-477A-B7D5-801CF98FEF18}">
      <dgm:prSet/>
      <dgm:spPr/>
      <dgm:t>
        <a:bodyPr/>
        <a:lstStyle/>
        <a:p>
          <a:endParaRPr lang="en-US"/>
        </a:p>
      </dgm:t>
    </dgm:pt>
    <dgm:pt modelId="{A38ABA39-1DE8-4C55-BB75-333FC6959472}">
      <dgm:prSet/>
      <dgm:spPr/>
      <dgm:t>
        <a:bodyPr/>
        <a:lstStyle/>
        <a:p>
          <a:r>
            <a:rPr lang="en-US"/>
            <a:t>✅ AI-powered search</a:t>
          </a:r>
        </a:p>
      </dgm:t>
    </dgm:pt>
    <dgm:pt modelId="{45C553EB-FC02-44D9-A29B-F6AD6B095BF5}" type="parTrans" cxnId="{E414A391-9A7D-4347-8EB1-A27711B26C57}">
      <dgm:prSet/>
      <dgm:spPr/>
      <dgm:t>
        <a:bodyPr/>
        <a:lstStyle/>
        <a:p>
          <a:endParaRPr lang="en-US"/>
        </a:p>
      </dgm:t>
    </dgm:pt>
    <dgm:pt modelId="{BC73EC06-4DBD-4268-8606-0C441F187331}" type="sibTrans" cxnId="{E414A391-9A7D-4347-8EB1-A27711B26C57}">
      <dgm:prSet/>
      <dgm:spPr/>
      <dgm:t>
        <a:bodyPr/>
        <a:lstStyle/>
        <a:p>
          <a:endParaRPr lang="en-US"/>
        </a:p>
      </dgm:t>
    </dgm:pt>
    <dgm:pt modelId="{E4C69B40-DE3E-49CE-871A-48860C3BFF26}">
      <dgm:prSet/>
      <dgm:spPr/>
      <dgm:t>
        <a:bodyPr/>
        <a:lstStyle/>
        <a:p>
          <a:r>
            <a:rPr lang="en-US"/>
            <a:t>✅ Uses FAISS for efficient retrieval</a:t>
          </a:r>
        </a:p>
      </dgm:t>
    </dgm:pt>
    <dgm:pt modelId="{3E352467-549C-4551-8AC2-4025510149E5}" type="parTrans" cxnId="{011E6059-929B-4E58-97EB-F0804317E4D9}">
      <dgm:prSet/>
      <dgm:spPr/>
      <dgm:t>
        <a:bodyPr/>
        <a:lstStyle/>
        <a:p>
          <a:endParaRPr lang="en-US"/>
        </a:p>
      </dgm:t>
    </dgm:pt>
    <dgm:pt modelId="{23F5E96C-0A6E-4FC9-BDBF-2D44BE24EB8F}" type="sibTrans" cxnId="{011E6059-929B-4E58-97EB-F0804317E4D9}">
      <dgm:prSet/>
      <dgm:spPr/>
      <dgm:t>
        <a:bodyPr/>
        <a:lstStyle/>
        <a:p>
          <a:endParaRPr lang="en-US"/>
        </a:p>
      </dgm:t>
    </dgm:pt>
    <dgm:pt modelId="{D89714CD-5D8C-4353-AE07-99F607E49B71}">
      <dgm:prSet/>
      <dgm:spPr/>
      <dgm:t>
        <a:bodyPr/>
        <a:lstStyle/>
        <a:p>
          <a:r>
            <a:rPr lang="en-US"/>
            <a:t>✅ Chatbot powered by Llama-2</a:t>
          </a:r>
        </a:p>
      </dgm:t>
    </dgm:pt>
    <dgm:pt modelId="{93144426-0F19-476F-9BFC-DF93225E78A7}" type="parTrans" cxnId="{0B406A13-FACE-4A95-A562-C2C81A350AF3}">
      <dgm:prSet/>
      <dgm:spPr/>
      <dgm:t>
        <a:bodyPr/>
        <a:lstStyle/>
        <a:p>
          <a:endParaRPr lang="en-US"/>
        </a:p>
      </dgm:t>
    </dgm:pt>
    <dgm:pt modelId="{43603672-6290-47EF-A4D9-CE6BE9E42C02}" type="sibTrans" cxnId="{0B406A13-FACE-4A95-A562-C2C81A350AF3}">
      <dgm:prSet/>
      <dgm:spPr/>
      <dgm:t>
        <a:bodyPr/>
        <a:lstStyle/>
        <a:p>
          <a:endParaRPr lang="en-US"/>
        </a:p>
      </dgm:t>
    </dgm:pt>
    <dgm:pt modelId="{49C8D540-B42C-4733-8BB1-7284F0243FED}">
      <dgm:prSet/>
      <dgm:spPr/>
      <dgm:t>
        <a:bodyPr/>
        <a:lstStyle/>
        <a:p>
          <a:r>
            <a:rPr lang="en-US"/>
            <a:t>✅ Lightweight &amp; easy to use</a:t>
          </a:r>
        </a:p>
      </dgm:t>
    </dgm:pt>
    <dgm:pt modelId="{0616B0FB-745D-4F83-BE7B-F27B957466A7}" type="parTrans" cxnId="{DEDE38FF-9640-4C8B-A137-EED268452D8A}">
      <dgm:prSet/>
      <dgm:spPr/>
      <dgm:t>
        <a:bodyPr/>
        <a:lstStyle/>
        <a:p>
          <a:endParaRPr lang="en-US"/>
        </a:p>
      </dgm:t>
    </dgm:pt>
    <dgm:pt modelId="{94DFA91F-2369-4F23-9784-8AE6F26D9D7D}" type="sibTrans" cxnId="{DEDE38FF-9640-4C8B-A137-EED268452D8A}">
      <dgm:prSet/>
      <dgm:spPr/>
      <dgm:t>
        <a:bodyPr/>
        <a:lstStyle/>
        <a:p>
          <a:endParaRPr lang="en-US"/>
        </a:p>
      </dgm:t>
    </dgm:pt>
    <dgm:pt modelId="{E04B57C7-1AA2-40B4-9C35-C60A0A43B903}" type="pres">
      <dgm:prSet presAssocID="{C1E5CA10-457F-43AE-9CCF-9270F9482F7A}" presName="linear" presStyleCnt="0">
        <dgm:presLayoutVars>
          <dgm:dir/>
          <dgm:animLvl val="lvl"/>
          <dgm:resizeHandles val="exact"/>
        </dgm:presLayoutVars>
      </dgm:prSet>
      <dgm:spPr/>
    </dgm:pt>
    <dgm:pt modelId="{5A0007BA-972D-444E-ACB8-E1A5B1D71289}" type="pres">
      <dgm:prSet presAssocID="{7E0CDF15-D2A2-4954-A7BE-1E09355F9013}" presName="parentLin" presStyleCnt="0"/>
      <dgm:spPr/>
    </dgm:pt>
    <dgm:pt modelId="{1BAC02C8-A94D-44C3-8227-E2740D286614}" type="pres">
      <dgm:prSet presAssocID="{7E0CDF15-D2A2-4954-A7BE-1E09355F9013}" presName="parentLeftMargin" presStyleLbl="node1" presStyleIdx="0" presStyleCnt="5"/>
      <dgm:spPr/>
    </dgm:pt>
    <dgm:pt modelId="{348BE3E5-CE46-4A55-8C42-3E9EA3D4F8AB}" type="pres">
      <dgm:prSet presAssocID="{7E0CDF15-D2A2-4954-A7BE-1E09355F901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D2ECFAC-232F-44EC-8C05-F24E90B2205D}" type="pres">
      <dgm:prSet presAssocID="{7E0CDF15-D2A2-4954-A7BE-1E09355F9013}" presName="negativeSpace" presStyleCnt="0"/>
      <dgm:spPr/>
    </dgm:pt>
    <dgm:pt modelId="{65626B5B-ADE4-470E-B90B-867A1BF85924}" type="pres">
      <dgm:prSet presAssocID="{7E0CDF15-D2A2-4954-A7BE-1E09355F9013}" presName="childText" presStyleLbl="conFgAcc1" presStyleIdx="0" presStyleCnt="5">
        <dgm:presLayoutVars>
          <dgm:bulletEnabled val="1"/>
        </dgm:presLayoutVars>
      </dgm:prSet>
      <dgm:spPr/>
    </dgm:pt>
    <dgm:pt modelId="{9A45F048-F080-45B2-A3EA-17615FA96CA3}" type="pres">
      <dgm:prSet presAssocID="{A9A1A2CE-5897-4C81-B6B9-6709AF963484}" presName="spaceBetweenRectangles" presStyleCnt="0"/>
      <dgm:spPr/>
    </dgm:pt>
    <dgm:pt modelId="{DCE0CAB7-CA8D-49A6-8760-305AF72BC65D}" type="pres">
      <dgm:prSet presAssocID="{A38ABA39-1DE8-4C55-BB75-333FC6959472}" presName="parentLin" presStyleCnt="0"/>
      <dgm:spPr/>
    </dgm:pt>
    <dgm:pt modelId="{94B92AF3-B0B3-4A10-AEC2-D6474B53D93E}" type="pres">
      <dgm:prSet presAssocID="{A38ABA39-1DE8-4C55-BB75-333FC6959472}" presName="parentLeftMargin" presStyleLbl="node1" presStyleIdx="0" presStyleCnt="5"/>
      <dgm:spPr/>
    </dgm:pt>
    <dgm:pt modelId="{CEFA7F23-8599-4AD3-B649-23B0905206F1}" type="pres">
      <dgm:prSet presAssocID="{A38ABA39-1DE8-4C55-BB75-333FC69594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44488E3-B13A-4276-8804-1760E9B9B416}" type="pres">
      <dgm:prSet presAssocID="{A38ABA39-1DE8-4C55-BB75-333FC6959472}" presName="negativeSpace" presStyleCnt="0"/>
      <dgm:spPr/>
    </dgm:pt>
    <dgm:pt modelId="{FDE04375-6309-4779-BFAE-3AF2B207708B}" type="pres">
      <dgm:prSet presAssocID="{A38ABA39-1DE8-4C55-BB75-333FC6959472}" presName="childText" presStyleLbl="conFgAcc1" presStyleIdx="1" presStyleCnt="5">
        <dgm:presLayoutVars>
          <dgm:bulletEnabled val="1"/>
        </dgm:presLayoutVars>
      </dgm:prSet>
      <dgm:spPr/>
    </dgm:pt>
    <dgm:pt modelId="{C5FC0D66-423D-4129-8964-B38C9A733B5C}" type="pres">
      <dgm:prSet presAssocID="{BC73EC06-4DBD-4268-8606-0C441F187331}" presName="spaceBetweenRectangles" presStyleCnt="0"/>
      <dgm:spPr/>
    </dgm:pt>
    <dgm:pt modelId="{B03FD557-0A65-49E6-8DEB-627B18382FC8}" type="pres">
      <dgm:prSet presAssocID="{E4C69B40-DE3E-49CE-871A-48860C3BFF26}" presName="parentLin" presStyleCnt="0"/>
      <dgm:spPr/>
    </dgm:pt>
    <dgm:pt modelId="{D40C94AF-675B-4CDC-9119-4664472A52B2}" type="pres">
      <dgm:prSet presAssocID="{E4C69B40-DE3E-49CE-871A-48860C3BFF26}" presName="parentLeftMargin" presStyleLbl="node1" presStyleIdx="1" presStyleCnt="5"/>
      <dgm:spPr/>
    </dgm:pt>
    <dgm:pt modelId="{6E21C469-259F-4E41-9B34-DF01B76896E1}" type="pres">
      <dgm:prSet presAssocID="{E4C69B40-DE3E-49CE-871A-48860C3BFF2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DE086B6-F02D-4068-BD1E-DA6C3174229D}" type="pres">
      <dgm:prSet presAssocID="{E4C69B40-DE3E-49CE-871A-48860C3BFF26}" presName="negativeSpace" presStyleCnt="0"/>
      <dgm:spPr/>
    </dgm:pt>
    <dgm:pt modelId="{B86CDA7D-3CF2-4A9D-93AF-8374B2435127}" type="pres">
      <dgm:prSet presAssocID="{E4C69B40-DE3E-49CE-871A-48860C3BFF26}" presName="childText" presStyleLbl="conFgAcc1" presStyleIdx="2" presStyleCnt="5">
        <dgm:presLayoutVars>
          <dgm:bulletEnabled val="1"/>
        </dgm:presLayoutVars>
      </dgm:prSet>
      <dgm:spPr/>
    </dgm:pt>
    <dgm:pt modelId="{C15C7956-6ED5-48F2-B6B3-BC7615E8E892}" type="pres">
      <dgm:prSet presAssocID="{23F5E96C-0A6E-4FC9-BDBF-2D44BE24EB8F}" presName="spaceBetweenRectangles" presStyleCnt="0"/>
      <dgm:spPr/>
    </dgm:pt>
    <dgm:pt modelId="{C172DF61-9E49-4401-BC26-C9E5609C3494}" type="pres">
      <dgm:prSet presAssocID="{D89714CD-5D8C-4353-AE07-99F607E49B71}" presName="parentLin" presStyleCnt="0"/>
      <dgm:spPr/>
    </dgm:pt>
    <dgm:pt modelId="{5A453FFA-0628-412C-8AF1-DFCC00D7758F}" type="pres">
      <dgm:prSet presAssocID="{D89714CD-5D8C-4353-AE07-99F607E49B71}" presName="parentLeftMargin" presStyleLbl="node1" presStyleIdx="2" presStyleCnt="5"/>
      <dgm:spPr/>
    </dgm:pt>
    <dgm:pt modelId="{36932D10-4C27-4336-B622-981E76983BAA}" type="pres">
      <dgm:prSet presAssocID="{D89714CD-5D8C-4353-AE07-99F607E49B7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DACAA4C-6DB7-41C7-BE83-6EAE9B19F186}" type="pres">
      <dgm:prSet presAssocID="{D89714CD-5D8C-4353-AE07-99F607E49B71}" presName="negativeSpace" presStyleCnt="0"/>
      <dgm:spPr/>
    </dgm:pt>
    <dgm:pt modelId="{4A81E812-021A-43C5-BF8C-B1583ED358B3}" type="pres">
      <dgm:prSet presAssocID="{D89714CD-5D8C-4353-AE07-99F607E49B71}" presName="childText" presStyleLbl="conFgAcc1" presStyleIdx="3" presStyleCnt="5">
        <dgm:presLayoutVars>
          <dgm:bulletEnabled val="1"/>
        </dgm:presLayoutVars>
      </dgm:prSet>
      <dgm:spPr/>
    </dgm:pt>
    <dgm:pt modelId="{98F512C3-554E-4DED-9C0A-E34F14FC6711}" type="pres">
      <dgm:prSet presAssocID="{43603672-6290-47EF-A4D9-CE6BE9E42C02}" presName="spaceBetweenRectangles" presStyleCnt="0"/>
      <dgm:spPr/>
    </dgm:pt>
    <dgm:pt modelId="{99BE957B-AE34-4470-B1F8-5AD61AE34340}" type="pres">
      <dgm:prSet presAssocID="{49C8D540-B42C-4733-8BB1-7284F0243FED}" presName="parentLin" presStyleCnt="0"/>
      <dgm:spPr/>
    </dgm:pt>
    <dgm:pt modelId="{F34828EB-9F80-46CA-977D-5391471C165A}" type="pres">
      <dgm:prSet presAssocID="{49C8D540-B42C-4733-8BB1-7284F0243FED}" presName="parentLeftMargin" presStyleLbl="node1" presStyleIdx="3" presStyleCnt="5"/>
      <dgm:spPr/>
    </dgm:pt>
    <dgm:pt modelId="{FC7C7EB0-992F-4A34-87FD-A78CF91DFD96}" type="pres">
      <dgm:prSet presAssocID="{49C8D540-B42C-4733-8BB1-7284F0243FED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989AC53-626F-4828-9282-E34E84C67B02}" type="pres">
      <dgm:prSet presAssocID="{49C8D540-B42C-4733-8BB1-7284F0243FED}" presName="negativeSpace" presStyleCnt="0"/>
      <dgm:spPr/>
    </dgm:pt>
    <dgm:pt modelId="{B081A962-043A-4F12-B8C4-D7E931389F05}" type="pres">
      <dgm:prSet presAssocID="{49C8D540-B42C-4733-8BB1-7284F0243FED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B406A13-FACE-4A95-A562-C2C81A350AF3}" srcId="{C1E5CA10-457F-43AE-9CCF-9270F9482F7A}" destId="{D89714CD-5D8C-4353-AE07-99F607E49B71}" srcOrd="3" destOrd="0" parTransId="{93144426-0F19-476F-9BFC-DF93225E78A7}" sibTransId="{43603672-6290-47EF-A4D9-CE6BE9E42C02}"/>
    <dgm:cxn modelId="{B6F5772C-7A84-4778-9EF2-A160075215F0}" type="presOf" srcId="{49C8D540-B42C-4733-8BB1-7284F0243FED}" destId="{FC7C7EB0-992F-4A34-87FD-A78CF91DFD96}" srcOrd="1" destOrd="0" presId="urn:microsoft.com/office/officeart/2005/8/layout/list1"/>
    <dgm:cxn modelId="{9669C62C-4E56-4B80-8280-D57D37B50DEC}" type="presOf" srcId="{C1E5CA10-457F-43AE-9CCF-9270F9482F7A}" destId="{E04B57C7-1AA2-40B4-9C35-C60A0A43B903}" srcOrd="0" destOrd="0" presId="urn:microsoft.com/office/officeart/2005/8/layout/list1"/>
    <dgm:cxn modelId="{8BFAE830-5866-4373-9AE1-2F11287B74F8}" type="presOf" srcId="{D89714CD-5D8C-4353-AE07-99F607E49B71}" destId="{5A453FFA-0628-412C-8AF1-DFCC00D7758F}" srcOrd="0" destOrd="0" presId="urn:microsoft.com/office/officeart/2005/8/layout/list1"/>
    <dgm:cxn modelId="{7EB93533-4E32-4739-BD73-D26EACE4C97E}" type="presOf" srcId="{A38ABA39-1DE8-4C55-BB75-333FC6959472}" destId="{CEFA7F23-8599-4AD3-B649-23B0905206F1}" srcOrd="1" destOrd="0" presId="urn:microsoft.com/office/officeart/2005/8/layout/list1"/>
    <dgm:cxn modelId="{F976644E-234F-4BFF-99EF-FBC8C2A77EE6}" type="presOf" srcId="{7E0CDF15-D2A2-4954-A7BE-1E09355F9013}" destId="{348BE3E5-CE46-4A55-8C42-3E9EA3D4F8AB}" srcOrd="1" destOrd="0" presId="urn:microsoft.com/office/officeart/2005/8/layout/list1"/>
    <dgm:cxn modelId="{AB2C1850-5A14-477A-B7D5-801CF98FEF18}" srcId="{C1E5CA10-457F-43AE-9CCF-9270F9482F7A}" destId="{7E0CDF15-D2A2-4954-A7BE-1E09355F9013}" srcOrd="0" destOrd="0" parTransId="{7F50AD21-DEEC-4DCB-9BCF-6913C4BAE86A}" sibTransId="{A9A1A2CE-5897-4C81-B6B9-6709AF963484}"/>
    <dgm:cxn modelId="{011E6059-929B-4E58-97EB-F0804317E4D9}" srcId="{C1E5CA10-457F-43AE-9CCF-9270F9482F7A}" destId="{E4C69B40-DE3E-49CE-871A-48860C3BFF26}" srcOrd="2" destOrd="0" parTransId="{3E352467-549C-4551-8AC2-4025510149E5}" sibTransId="{23F5E96C-0A6E-4FC9-BDBF-2D44BE24EB8F}"/>
    <dgm:cxn modelId="{E414A391-9A7D-4347-8EB1-A27711B26C57}" srcId="{C1E5CA10-457F-43AE-9CCF-9270F9482F7A}" destId="{A38ABA39-1DE8-4C55-BB75-333FC6959472}" srcOrd="1" destOrd="0" parTransId="{45C553EB-FC02-44D9-A29B-F6AD6B095BF5}" sibTransId="{BC73EC06-4DBD-4268-8606-0C441F187331}"/>
    <dgm:cxn modelId="{C5B4599B-362E-4249-8330-77E27B0E33EB}" type="presOf" srcId="{A38ABA39-1DE8-4C55-BB75-333FC6959472}" destId="{94B92AF3-B0B3-4A10-AEC2-D6474B53D93E}" srcOrd="0" destOrd="0" presId="urn:microsoft.com/office/officeart/2005/8/layout/list1"/>
    <dgm:cxn modelId="{AA2420A6-8074-4B9E-8863-2B1493B8D42D}" type="presOf" srcId="{D89714CD-5D8C-4353-AE07-99F607E49B71}" destId="{36932D10-4C27-4336-B622-981E76983BAA}" srcOrd="1" destOrd="0" presId="urn:microsoft.com/office/officeart/2005/8/layout/list1"/>
    <dgm:cxn modelId="{5FFEC2A8-D940-4192-84B4-009762786E6F}" type="presOf" srcId="{E4C69B40-DE3E-49CE-871A-48860C3BFF26}" destId="{6E21C469-259F-4E41-9B34-DF01B76896E1}" srcOrd="1" destOrd="0" presId="urn:microsoft.com/office/officeart/2005/8/layout/list1"/>
    <dgm:cxn modelId="{84C037AD-9583-40AC-BD5B-ED2A8EA83822}" type="presOf" srcId="{7E0CDF15-D2A2-4954-A7BE-1E09355F9013}" destId="{1BAC02C8-A94D-44C3-8227-E2740D286614}" srcOrd="0" destOrd="0" presId="urn:microsoft.com/office/officeart/2005/8/layout/list1"/>
    <dgm:cxn modelId="{56637EB8-7D7D-462F-912B-D78DB0A4B3C6}" type="presOf" srcId="{49C8D540-B42C-4733-8BB1-7284F0243FED}" destId="{F34828EB-9F80-46CA-977D-5391471C165A}" srcOrd="0" destOrd="0" presId="urn:microsoft.com/office/officeart/2005/8/layout/list1"/>
    <dgm:cxn modelId="{AAFA62F0-A96F-41D2-A598-A9B6CC725650}" type="presOf" srcId="{E4C69B40-DE3E-49CE-871A-48860C3BFF26}" destId="{D40C94AF-675B-4CDC-9119-4664472A52B2}" srcOrd="0" destOrd="0" presId="urn:microsoft.com/office/officeart/2005/8/layout/list1"/>
    <dgm:cxn modelId="{DEDE38FF-9640-4C8B-A137-EED268452D8A}" srcId="{C1E5CA10-457F-43AE-9CCF-9270F9482F7A}" destId="{49C8D540-B42C-4733-8BB1-7284F0243FED}" srcOrd="4" destOrd="0" parTransId="{0616B0FB-745D-4F83-BE7B-F27B957466A7}" sibTransId="{94DFA91F-2369-4F23-9784-8AE6F26D9D7D}"/>
    <dgm:cxn modelId="{510CC0CE-DEA4-4E84-81A8-03C185DFEA7F}" type="presParOf" srcId="{E04B57C7-1AA2-40B4-9C35-C60A0A43B903}" destId="{5A0007BA-972D-444E-ACB8-E1A5B1D71289}" srcOrd="0" destOrd="0" presId="urn:microsoft.com/office/officeart/2005/8/layout/list1"/>
    <dgm:cxn modelId="{855EE69C-B5C7-44EF-B65F-1BF58D7A863C}" type="presParOf" srcId="{5A0007BA-972D-444E-ACB8-E1A5B1D71289}" destId="{1BAC02C8-A94D-44C3-8227-E2740D286614}" srcOrd="0" destOrd="0" presId="urn:microsoft.com/office/officeart/2005/8/layout/list1"/>
    <dgm:cxn modelId="{33CF23F7-00E9-40C0-87FF-FEB9305CE712}" type="presParOf" srcId="{5A0007BA-972D-444E-ACB8-E1A5B1D71289}" destId="{348BE3E5-CE46-4A55-8C42-3E9EA3D4F8AB}" srcOrd="1" destOrd="0" presId="urn:microsoft.com/office/officeart/2005/8/layout/list1"/>
    <dgm:cxn modelId="{2779DB7B-83C2-4238-9FF9-9130D594202D}" type="presParOf" srcId="{E04B57C7-1AA2-40B4-9C35-C60A0A43B903}" destId="{2D2ECFAC-232F-44EC-8C05-F24E90B2205D}" srcOrd="1" destOrd="0" presId="urn:microsoft.com/office/officeart/2005/8/layout/list1"/>
    <dgm:cxn modelId="{CEF77429-2372-4FEA-97A6-0497F3A4C3B0}" type="presParOf" srcId="{E04B57C7-1AA2-40B4-9C35-C60A0A43B903}" destId="{65626B5B-ADE4-470E-B90B-867A1BF85924}" srcOrd="2" destOrd="0" presId="urn:microsoft.com/office/officeart/2005/8/layout/list1"/>
    <dgm:cxn modelId="{B1109770-CE17-4C0F-9B11-F6E023D9235B}" type="presParOf" srcId="{E04B57C7-1AA2-40B4-9C35-C60A0A43B903}" destId="{9A45F048-F080-45B2-A3EA-17615FA96CA3}" srcOrd="3" destOrd="0" presId="urn:microsoft.com/office/officeart/2005/8/layout/list1"/>
    <dgm:cxn modelId="{816DC1B5-69B4-4E82-AEDE-653D11F728C9}" type="presParOf" srcId="{E04B57C7-1AA2-40B4-9C35-C60A0A43B903}" destId="{DCE0CAB7-CA8D-49A6-8760-305AF72BC65D}" srcOrd="4" destOrd="0" presId="urn:microsoft.com/office/officeart/2005/8/layout/list1"/>
    <dgm:cxn modelId="{A2764F77-4E2E-4A40-BE71-FD04BD819C9D}" type="presParOf" srcId="{DCE0CAB7-CA8D-49A6-8760-305AF72BC65D}" destId="{94B92AF3-B0B3-4A10-AEC2-D6474B53D93E}" srcOrd="0" destOrd="0" presId="urn:microsoft.com/office/officeart/2005/8/layout/list1"/>
    <dgm:cxn modelId="{3651FC33-B1C9-4001-A712-A1C6CB748D20}" type="presParOf" srcId="{DCE0CAB7-CA8D-49A6-8760-305AF72BC65D}" destId="{CEFA7F23-8599-4AD3-B649-23B0905206F1}" srcOrd="1" destOrd="0" presId="urn:microsoft.com/office/officeart/2005/8/layout/list1"/>
    <dgm:cxn modelId="{ECF8B404-4E74-4C95-AD92-BA302E58EE15}" type="presParOf" srcId="{E04B57C7-1AA2-40B4-9C35-C60A0A43B903}" destId="{544488E3-B13A-4276-8804-1760E9B9B416}" srcOrd="5" destOrd="0" presId="urn:microsoft.com/office/officeart/2005/8/layout/list1"/>
    <dgm:cxn modelId="{A7A1105A-CB59-40DD-A2AA-CA38F4791A6F}" type="presParOf" srcId="{E04B57C7-1AA2-40B4-9C35-C60A0A43B903}" destId="{FDE04375-6309-4779-BFAE-3AF2B207708B}" srcOrd="6" destOrd="0" presId="urn:microsoft.com/office/officeart/2005/8/layout/list1"/>
    <dgm:cxn modelId="{571A3BB9-6398-41E1-A8BF-A2983E3E4D9D}" type="presParOf" srcId="{E04B57C7-1AA2-40B4-9C35-C60A0A43B903}" destId="{C5FC0D66-423D-4129-8964-B38C9A733B5C}" srcOrd="7" destOrd="0" presId="urn:microsoft.com/office/officeart/2005/8/layout/list1"/>
    <dgm:cxn modelId="{1B87B67A-F832-4167-9DE6-F3BAC17BE12D}" type="presParOf" srcId="{E04B57C7-1AA2-40B4-9C35-C60A0A43B903}" destId="{B03FD557-0A65-49E6-8DEB-627B18382FC8}" srcOrd="8" destOrd="0" presId="urn:microsoft.com/office/officeart/2005/8/layout/list1"/>
    <dgm:cxn modelId="{5D84E21E-A192-4A0E-A024-B381367C678B}" type="presParOf" srcId="{B03FD557-0A65-49E6-8DEB-627B18382FC8}" destId="{D40C94AF-675B-4CDC-9119-4664472A52B2}" srcOrd="0" destOrd="0" presId="urn:microsoft.com/office/officeart/2005/8/layout/list1"/>
    <dgm:cxn modelId="{630E196C-5B74-4290-854B-BF52328F8F2C}" type="presParOf" srcId="{B03FD557-0A65-49E6-8DEB-627B18382FC8}" destId="{6E21C469-259F-4E41-9B34-DF01B76896E1}" srcOrd="1" destOrd="0" presId="urn:microsoft.com/office/officeart/2005/8/layout/list1"/>
    <dgm:cxn modelId="{F17BC3CF-1D5E-4622-AE93-4C33E017E3E4}" type="presParOf" srcId="{E04B57C7-1AA2-40B4-9C35-C60A0A43B903}" destId="{7DE086B6-F02D-4068-BD1E-DA6C3174229D}" srcOrd="9" destOrd="0" presId="urn:microsoft.com/office/officeart/2005/8/layout/list1"/>
    <dgm:cxn modelId="{0CC94D1F-AD93-4E7B-8DB6-7745766EAF44}" type="presParOf" srcId="{E04B57C7-1AA2-40B4-9C35-C60A0A43B903}" destId="{B86CDA7D-3CF2-4A9D-93AF-8374B2435127}" srcOrd="10" destOrd="0" presId="urn:microsoft.com/office/officeart/2005/8/layout/list1"/>
    <dgm:cxn modelId="{1E6A1292-5C74-4FAE-BBF1-4C018D4B1F41}" type="presParOf" srcId="{E04B57C7-1AA2-40B4-9C35-C60A0A43B903}" destId="{C15C7956-6ED5-48F2-B6B3-BC7615E8E892}" srcOrd="11" destOrd="0" presId="urn:microsoft.com/office/officeart/2005/8/layout/list1"/>
    <dgm:cxn modelId="{0CE1100A-2CFB-44CA-885A-72468405091F}" type="presParOf" srcId="{E04B57C7-1AA2-40B4-9C35-C60A0A43B903}" destId="{C172DF61-9E49-4401-BC26-C9E5609C3494}" srcOrd="12" destOrd="0" presId="urn:microsoft.com/office/officeart/2005/8/layout/list1"/>
    <dgm:cxn modelId="{95C63100-1EED-49FB-AC97-1E237B67098C}" type="presParOf" srcId="{C172DF61-9E49-4401-BC26-C9E5609C3494}" destId="{5A453FFA-0628-412C-8AF1-DFCC00D7758F}" srcOrd="0" destOrd="0" presId="urn:microsoft.com/office/officeart/2005/8/layout/list1"/>
    <dgm:cxn modelId="{3961439F-0964-4FB3-9BA8-B2809E7A9D45}" type="presParOf" srcId="{C172DF61-9E49-4401-BC26-C9E5609C3494}" destId="{36932D10-4C27-4336-B622-981E76983BAA}" srcOrd="1" destOrd="0" presId="urn:microsoft.com/office/officeart/2005/8/layout/list1"/>
    <dgm:cxn modelId="{4A127816-6CB1-46FD-9E72-8AEE085784D8}" type="presParOf" srcId="{E04B57C7-1AA2-40B4-9C35-C60A0A43B903}" destId="{ADACAA4C-6DB7-41C7-BE83-6EAE9B19F186}" srcOrd="13" destOrd="0" presId="urn:microsoft.com/office/officeart/2005/8/layout/list1"/>
    <dgm:cxn modelId="{BD49A809-2B3A-46B0-A3B2-BF796DF38AED}" type="presParOf" srcId="{E04B57C7-1AA2-40B4-9C35-C60A0A43B903}" destId="{4A81E812-021A-43C5-BF8C-B1583ED358B3}" srcOrd="14" destOrd="0" presId="urn:microsoft.com/office/officeart/2005/8/layout/list1"/>
    <dgm:cxn modelId="{01102F41-4FF2-493E-AD09-43093A815CDC}" type="presParOf" srcId="{E04B57C7-1AA2-40B4-9C35-C60A0A43B903}" destId="{98F512C3-554E-4DED-9C0A-E34F14FC6711}" srcOrd="15" destOrd="0" presId="urn:microsoft.com/office/officeart/2005/8/layout/list1"/>
    <dgm:cxn modelId="{CD16C07B-27F9-434C-A873-D82633845CF6}" type="presParOf" srcId="{E04B57C7-1AA2-40B4-9C35-C60A0A43B903}" destId="{99BE957B-AE34-4470-B1F8-5AD61AE34340}" srcOrd="16" destOrd="0" presId="urn:microsoft.com/office/officeart/2005/8/layout/list1"/>
    <dgm:cxn modelId="{4CEA311A-8D69-47F9-AD78-E1C6301D77E0}" type="presParOf" srcId="{99BE957B-AE34-4470-B1F8-5AD61AE34340}" destId="{F34828EB-9F80-46CA-977D-5391471C165A}" srcOrd="0" destOrd="0" presId="urn:microsoft.com/office/officeart/2005/8/layout/list1"/>
    <dgm:cxn modelId="{14F05EC1-594C-4532-8D57-7378DF9CCB8B}" type="presParOf" srcId="{99BE957B-AE34-4470-B1F8-5AD61AE34340}" destId="{FC7C7EB0-992F-4A34-87FD-A78CF91DFD96}" srcOrd="1" destOrd="0" presId="urn:microsoft.com/office/officeart/2005/8/layout/list1"/>
    <dgm:cxn modelId="{3CA6ABF7-1EC9-46DB-B3F5-C982B780F6EE}" type="presParOf" srcId="{E04B57C7-1AA2-40B4-9C35-C60A0A43B903}" destId="{3989AC53-626F-4828-9282-E34E84C67B02}" srcOrd="17" destOrd="0" presId="urn:microsoft.com/office/officeart/2005/8/layout/list1"/>
    <dgm:cxn modelId="{75CB0C2A-A9AC-4801-BC9A-0898C5C9FF79}" type="presParOf" srcId="{E04B57C7-1AA2-40B4-9C35-C60A0A43B903}" destId="{B081A962-043A-4F12-B8C4-D7E931389F05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388B67-394F-4F0F-993C-0D951C1F386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5E2D93-AAF0-442A-8C03-B3CF09A40927}">
      <dgm:prSet/>
      <dgm:spPr/>
      <dgm:t>
        <a:bodyPr/>
        <a:lstStyle/>
        <a:p>
          <a:pPr>
            <a:defRPr cap="all"/>
          </a:pPr>
          <a:r>
            <a:rPr lang="en-US"/>
            <a:t>• Frontend: Streamlit handles UI and user interaction.</a:t>
          </a:r>
        </a:p>
      </dgm:t>
    </dgm:pt>
    <dgm:pt modelId="{AD8A0D29-F868-4B7D-BBD2-A0691052F0E9}" type="parTrans" cxnId="{F35437F8-D8DB-46E4-950D-FB7A50F1660F}">
      <dgm:prSet/>
      <dgm:spPr/>
      <dgm:t>
        <a:bodyPr/>
        <a:lstStyle/>
        <a:p>
          <a:endParaRPr lang="en-US"/>
        </a:p>
      </dgm:t>
    </dgm:pt>
    <dgm:pt modelId="{027FDEBB-E55B-42B4-A807-AB44966FE5A0}" type="sibTrans" cxnId="{F35437F8-D8DB-46E4-950D-FB7A50F1660F}">
      <dgm:prSet/>
      <dgm:spPr/>
      <dgm:t>
        <a:bodyPr/>
        <a:lstStyle/>
        <a:p>
          <a:endParaRPr lang="en-US"/>
        </a:p>
      </dgm:t>
    </dgm:pt>
    <dgm:pt modelId="{A4A8EBCE-3EB1-4FAC-9C30-28E10793CB3A}">
      <dgm:prSet/>
      <dgm:spPr/>
      <dgm:t>
        <a:bodyPr/>
        <a:lstStyle/>
        <a:p>
          <a:pPr>
            <a:defRPr cap="all"/>
          </a:pPr>
          <a:r>
            <a:rPr lang="en-US"/>
            <a:t>• Backend: FastAPI processes requests and interacts with FAISS.</a:t>
          </a:r>
        </a:p>
      </dgm:t>
    </dgm:pt>
    <dgm:pt modelId="{BECC639F-37FB-4795-88C5-0D9BB2605F60}" type="parTrans" cxnId="{5FBF61F3-290F-4DE8-8638-7ECBDA26F4EA}">
      <dgm:prSet/>
      <dgm:spPr/>
      <dgm:t>
        <a:bodyPr/>
        <a:lstStyle/>
        <a:p>
          <a:endParaRPr lang="en-US"/>
        </a:p>
      </dgm:t>
    </dgm:pt>
    <dgm:pt modelId="{A57B338E-739A-4DC8-9C7F-808D43CB518E}" type="sibTrans" cxnId="{5FBF61F3-290F-4DE8-8638-7ECBDA26F4EA}">
      <dgm:prSet/>
      <dgm:spPr/>
      <dgm:t>
        <a:bodyPr/>
        <a:lstStyle/>
        <a:p>
          <a:endParaRPr lang="en-US"/>
        </a:p>
      </dgm:t>
    </dgm:pt>
    <dgm:pt modelId="{0AF19411-8676-4FE4-A4AF-2A84A2AD8EE8}">
      <dgm:prSet/>
      <dgm:spPr/>
      <dgm:t>
        <a:bodyPr/>
        <a:lstStyle/>
        <a:p>
          <a:pPr>
            <a:defRPr cap="all"/>
          </a:pPr>
          <a:r>
            <a:rPr lang="en-US"/>
            <a:t>• FAISS: Stores processed text for fast retrieval.</a:t>
          </a:r>
        </a:p>
      </dgm:t>
    </dgm:pt>
    <dgm:pt modelId="{A383DC77-DFD4-4E50-86FD-F998F80416F2}" type="parTrans" cxnId="{F8F5C068-9673-4361-80BB-CC06E7273CFF}">
      <dgm:prSet/>
      <dgm:spPr/>
      <dgm:t>
        <a:bodyPr/>
        <a:lstStyle/>
        <a:p>
          <a:endParaRPr lang="en-US"/>
        </a:p>
      </dgm:t>
    </dgm:pt>
    <dgm:pt modelId="{7243B358-D5A6-465B-A3F9-9FB7330F2CE2}" type="sibTrans" cxnId="{F8F5C068-9673-4361-80BB-CC06E7273CFF}">
      <dgm:prSet/>
      <dgm:spPr/>
      <dgm:t>
        <a:bodyPr/>
        <a:lstStyle/>
        <a:p>
          <a:endParaRPr lang="en-US"/>
        </a:p>
      </dgm:t>
    </dgm:pt>
    <dgm:pt modelId="{CF5A3388-8A67-4D31-A13B-CFAA592A9BE5}">
      <dgm:prSet/>
      <dgm:spPr/>
      <dgm:t>
        <a:bodyPr/>
        <a:lstStyle/>
        <a:p>
          <a:pPr>
            <a:defRPr cap="all"/>
          </a:pPr>
          <a:r>
            <a:rPr lang="en-US"/>
            <a:t>• Llama-2: Generates responses based on document content.</a:t>
          </a:r>
        </a:p>
      </dgm:t>
    </dgm:pt>
    <dgm:pt modelId="{1A326A65-0D03-45AC-918D-FE473F360DE7}" type="parTrans" cxnId="{67421989-9AD8-4A31-8700-32E32DA76CE2}">
      <dgm:prSet/>
      <dgm:spPr/>
      <dgm:t>
        <a:bodyPr/>
        <a:lstStyle/>
        <a:p>
          <a:endParaRPr lang="en-US"/>
        </a:p>
      </dgm:t>
    </dgm:pt>
    <dgm:pt modelId="{C7671941-D1E7-4EDD-8463-8A90433EB77F}" type="sibTrans" cxnId="{67421989-9AD8-4A31-8700-32E32DA76CE2}">
      <dgm:prSet/>
      <dgm:spPr/>
      <dgm:t>
        <a:bodyPr/>
        <a:lstStyle/>
        <a:p>
          <a:endParaRPr lang="en-US"/>
        </a:p>
      </dgm:t>
    </dgm:pt>
    <dgm:pt modelId="{5D0DCDE0-537E-44FD-942F-662CBAF6FBF1}" type="pres">
      <dgm:prSet presAssocID="{50388B67-394F-4F0F-993C-0D951C1F386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032B65-36D9-4AA2-8DD0-7B1C4F34A068}" type="pres">
      <dgm:prSet presAssocID="{C95E2D93-AAF0-442A-8C03-B3CF09A40927}" presName="hierRoot1" presStyleCnt="0"/>
      <dgm:spPr/>
    </dgm:pt>
    <dgm:pt modelId="{29F702C2-1FA8-43EB-9AA5-AA2B4BB782CF}" type="pres">
      <dgm:prSet presAssocID="{C95E2D93-AAF0-442A-8C03-B3CF09A40927}" presName="composite" presStyleCnt="0"/>
      <dgm:spPr/>
    </dgm:pt>
    <dgm:pt modelId="{5F6D1B62-37C9-496D-9907-B56D2F457C8F}" type="pres">
      <dgm:prSet presAssocID="{C95E2D93-AAF0-442A-8C03-B3CF09A40927}" presName="background" presStyleLbl="node0" presStyleIdx="0" presStyleCnt="4"/>
      <dgm:spPr/>
    </dgm:pt>
    <dgm:pt modelId="{C7DC7CB3-124C-4A21-A201-160D4F045244}" type="pres">
      <dgm:prSet presAssocID="{C95E2D93-AAF0-442A-8C03-B3CF09A40927}" presName="text" presStyleLbl="fgAcc0" presStyleIdx="0" presStyleCnt="4">
        <dgm:presLayoutVars>
          <dgm:chPref val="3"/>
        </dgm:presLayoutVars>
      </dgm:prSet>
      <dgm:spPr/>
    </dgm:pt>
    <dgm:pt modelId="{392D0F81-13E8-4426-B3DC-0D83A96C5701}" type="pres">
      <dgm:prSet presAssocID="{C95E2D93-AAF0-442A-8C03-B3CF09A40927}" presName="hierChild2" presStyleCnt="0"/>
      <dgm:spPr/>
    </dgm:pt>
    <dgm:pt modelId="{5A3898A6-E042-44A0-87F4-2FD8054F53EF}" type="pres">
      <dgm:prSet presAssocID="{A4A8EBCE-3EB1-4FAC-9C30-28E10793CB3A}" presName="hierRoot1" presStyleCnt="0"/>
      <dgm:spPr/>
    </dgm:pt>
    <dgm:pt modelId="{54E5EE2C-C2D0-4A96-9557-DA447B319AE2}" type="pres">
      <dgm:prSet presAssocID="{A4A8EBCE-3EB1-4FAC-9C30-28E10793CB3A}" presName="composite" presStyleCnt="0"/>
      <dgm:spPr/>
    </dgm:pt>
    <dgm:pt modelId="{229DDBB5-18BC-4B80-A54F-99DBB301BD54}" type="pres">
      <dgm:prSet presAssocID="{A4A8EBCE-3EB1-4FAC-9C30-28E10793CB3A}" presName="background" presStyleLbl="node0" presStyleIdx="1" presStyleCnt="4"/>
      <dgm:spPr/>
    </dgm:pt>
    <dgm:pt modelId="{1E3B8BFB-75ED-4ABB-92C6-DF95B306051C}" type="pres">
      <dgm:prSet presAssocID="{A4A8EBCE-3EB1-4FAC-9C30-28E10793CB3A}" presName="text" presStyleLbl="fgAcc0" presStyleIdx="1" presStyleCnt="4">
        <dgm:presLayoutVars>
          <dgm:chPref val="3"/>
        </dgm:presLayoutVars>
      </dgm:prSet>
      <dgm:spPr/>
    </dgm:pt>
    <dgm:pt modelId="{55264548-15FA-45AC-99B4-E4388C27BADC}" type="pres">
      <dgm:prSet presAssocID="{A4A8EBCE-3EB1-4FAC-9C30-28E10793CB3A}" presName="hierChild2" presStyleCnt="0"/>
      <dgm:spPr/>
    </dgm:pt>
    <dgm:pt modelId="{F7F37914-A009-498D-B016-25F25C2462C7}" type="pres">
      <dgm:prSet presAssocID="{0AF19411-8676-4FE4-A4AF-2A84A2AD8EE8}" presName="hierRoot1" presStyleCnt="0"/>
      <dgm:spPr/>
    </dgm:pt>
    <dgm:pt modelId="{F0E43F35-5652-4F10-89DE-FFCA4B5F2BC4}" type="pres">
      <dgm:prSet presAssocID="{0AF19411-8676-4FE4-A4AF-2A84A2AD8EE8}" presName="composite" presStyleCnt="0"/>
      <dgm:spPr/>
    </dgm:pt>
    <dgm:pt modelId="{F4118933-3157-4D64-90B9-DCE070CF3D06}" type="pres">
      <dgm:prSet presAssocID="{0AF19411-8676-4FE4-A4AF-2A84A2AD8EE8}" presName="background" presStyleLbl="node0" presStyleIdx="2" presStyleCnt="4"/>
      <dgm:spPr/>
    </dgm:pt>
    <dgm:pt modelId="{84E653CC-713D-4C63-9623-3AC18F06334E}" type="pres">
      <dgm:prSet presAssocID="{0AF19411-8676-4FE4-A4AF-2A84A2AD8EE8}" presName="text" presStyleLbl="fgAcc0" presStyleIdx="2" presStyleCnt="4">
        <dgm:presLayoutVars>
          <dgm:chPref val="3"/>
        </dgm:presLayoutVars>
      </dgm:prSet>
      <dgm:spPr/>
    </dgm:pt>
    <dgm:pt modelId="{9DA4DA22-F6CF-43CF-B14E-068A40EEDAF7}" type="pres">
      <dgm:prSet presAssocID="{0AF19411-8676-4FE4-A4AF-2A84A2AD8EE8}" presName="hierChild2" presStyleCnt="0"/>
      <dgm:spPr/>
    </dgm:pt>
    <dgm:pt modelId="{F687171F-23B9-4DBA-95DA-B8F35E5A5DFB}" type="pres">
      <dgm:prSet presAssocID="{CF5A3388-8A67-4D31-A13B-CFAA592A9BE5}" presName="hierRoot1" presStyleCnt="0"/>
      <dgm:spPr/>
    </dgm:pt>
    <dgm:pt modelId="{69E0AA7F-CD36-46A3-8670-BC907E61FB86}" type="pres">
      <dgm:prSet presAssocID="{CF5A3388-8A67-4D31-A13B-CFAA592A9BE5}" presName="composite" presStyleCnt="0"/>
      <dgm:spPr/>
    </dgm:pt>
    <dgm:pt modelId="{ABF31256-0281-482D-8E74-5539FD7BC508}" type="pres">
      <dgm:prSet presAssocID="{CF5A3388-8A67-4D31-A13B-CFAA592A9BE5}" presName="background" presStyleLbl="node0" presStyleIdx="3" presStyleCnt="4"/>
      <dgm:spPr/>
    </dgm:pt>
    <dgm:pt modelId="{61AF7A8B-3472-4040-8338-70A62C910B9D}" type="pres">
      <dgm:prSet presAssocID="{CF5A3388-8A67-4D31-A13B-CFAA592A9BE5}" presName="text" presStyleLbl="fgAcc0" presStyleIdx="3" presStyleCnt="4">
        <dgm:presLayoutVars>
          <dgm:chPref val="3"/>
        </dgm:presLayoutVars>
      </dgm:prSet>
      <dgm:spPr/>
    </dgm:pt>
    <dgm:pt modelId="{DB0FDB41-AC2B-4683-928F-DDB6DBC7CAB6}" type="pres">
      <dgm:prSet presAssocID="{CF5A3388-8A67-4D31-A13B-CFAA592A9BE5}" presName="hierChild2" presStyleCnt="0"/>
      <dgm:spPr/>
    </dgm:pt>
  </dgm:ptLst>
  <dgm:cxnLst>
    <dgm:cxn modelId="{A80D381D-4051-415E-B29F-1CDD9BC97AF5}" type="presOf" srcId="{50388B67-394F-4F0F-993C-0D951C1F3860}" destId="{5D0DCDE0-537E-44FD-942F-662CBAF6FBF1}" srcOrd="0" destOrd="0" presId="urn:microsoft.com/office/officeart/2005/8/layout/hierarchy1"/>
    <dgm:cxn modelId="{F8F5C068-9673-4361-80BB-CC06E7273CFF}" srcId="{50388B67-394F-4F0F-993C-0D951C1F3860}" destId="{0AF19411-8676-4FE4-A4AF-2A84A2AD8EE8}" srcOrd="2" destOrd="0" parTransId="{A383DC77-DFD4-4E50-86FD-F998F80416F2}" sibTransId="{7243B358-D5A6-465B-A3F9-9FB7330F2CE2}"/>
    <dgm:cxn modelId="{B589A249-C498-4093-B987-BC8E17B2A464}" type="presOf" srcId="{A4A8EBCE-3EB1-4FAC-9C30-28E10793CB3A}" destId="{1E3B8BFB-75ED-4ABB-92C6-DF95B306051C}" srcOrd="0" destOrd="0" presId="urn:microsoft.com/office/officeart/2005/8/layout/hierarchy1"/>
    <dgm:cxn modelId="{4E7BA157-173B-4473-AA6D-C643CCCA6DAA}" type="presOf" srcId="{C95E2D93-AAF0-442A-8C03-B3CF09A40927}" destId="{C7DC7CB3-124C-4A21-A201-160D4F045244}" srcOrd="0" destOrd="0" presId="urn:microsoft.com/office/officeart/2005/8/layout/hierarchy1"/>
    <dgm:cxn modelId="{67421989-9AD8-4A31-8700-32E32DA76CE2}" srcId="{50388B67-394F-4F0F-993C-0D951C1F3860}" destId="{CF5A3388-8A67-4D31-A13B-CFAA592A9BE5}" srcOrd="3" destOrd="0" parTransId="{1A326A65-0D03-45AC-918D-FE473F360DE7}" sibTransId="{C7671941-D1E7-4EDD-8463-8A90433EB77F}"/>
    <dgm:cxn modelId="{4CBCBF9C-803C-4A53-82F3-EA8CCEC4BB9E}" type="presOf" srcId="{CF5A3388-8A67-4D31-A13B-CFAA592A9BE5}" destId="{61AF7A8B-3472-4040-8338-70A62C910B9D}" srcOrd="0" destOrd="0" presId="urn:microsoft.com/office/officeart/2005/8/layout/hierarchy1"/>
    <dgm:cxn modelId="{BE6182B2-8E5E-4678-A270-4FCA736F83B6}" type="presOf" srcId="{0AF19411-8676-4FE4-A4AF-2A84A2AD8EE8}" destId="{84E653CC-713D-4C63-9623-3AC18F06334E}" srcOrd="0" destOrd="0" presId="urn:microsoft.com/office/officeart/2005/8/layout/hierarchy1"/>
    <dgm:cxn modelId="{5FBF61F3-290F-4DE8-8638-7ECBDA26F4EA}" srcId="{50388B67-394F-4F0F-993C-0D951C1F3860}" destId="{A4A8EBCE-3EB1-4FAC-9C30-28E10793CB3A}" srcOrd="1" destOrd="0" parTransId="{BECC639F-37FB-4795-88C5-0D9BB2605F60}" sibTransId="{A57B338E-739A-4DC8-9C7F-808D43CB518E}"/>
    <dgm:cxn modelId="{F35437F8-D8DB-46E4-950D-FB7A50F1660F}" srcId="{50388B67-394F-4F0F-993C-0D951C1F3860}" destId="{C95E2D93-AAF0-442A-8C03-B3CF09A40927}" srcOrd="0" destOrd="0" parTransId="{AD8A0D29-F868-4B7D-BBD2-A0691052F0E9}" sibTransId="{027FDEBB-E55B-42B4-A807-AB44966FE5A0}"/>
    <dgm:cxn modelId="{24DF5F67-F797-40B9-865C-DEF913AA7450}" type="presParOf" srcId="{5D0DCDE0-537E-44FD-942F-662CBAF6FBF1}" destId="{BE032B65-36D9-4AA2-8DD0-7B1C4F34A068}" srcOrd="0" destOrd="0" presId="urn:microsoft.com/office/officeart/2005/8/layout/hierarchy1"/>
    <dgm:cxn modelId="{CD5BD1AC-11D2-445D-A8B3-66343473C260}" type="presParOf" srcId="{BE032B65-36D9-4AA2-8DD0-7B1C4F34A068}" destId="{29F702C2-1FA8-43EB-9AA5-AA2B4BB782CF}" srcOrd="0" destOrd="0" presId="urn:microsoft.com/office/officeart/2005/8/layout/hierarchy1"/>
    <dgm:cxn modelId="{95D9555C-2806-4726-9EDC-8ED594FF3A8D}" type="presParOf" srcId="{29F702C2-1FA8-43EB-9AA5-AA2B4BB782CF}" destId="{5F6D1B62-37C9-496D-9907-B56D2F457C8F}" srcOrd="0" destOrd="0" presId="urn:microsoft.com/office/officeart/2005/8/layout/hierarchy1"/>
    <dgm:cxn modelId="{E015A19B-B50E-4C49-B3F8-9329B5845644}" type="presParOf" srcId="{29F702C2-1FA8-43EB-9AA5-AA2B4BB782CF}" destId="{C7DC7CB3-124C-4A21-A201-160D4F045244}" srcOrd="1" destOrd="0" presId="urn:microsoft.com/office/officeart/2005/8/layout/hierarchy1"/>
    <dgm:cxn modelId="{A575A955-AC33-4597-A496-C28B43CB7424}" type="presParOf" srcId="{BE032B65-36D9-4AA2-8DD0-7B1C4F34A068}" destId="{392D0F81-13E8-4426-B3DC-0D83A96C5701}" srcOrd="1" destOrd="0" presId="urn:microsoft.com/office/officeart/2005/8/layout/hierarchy1"/>
    <dgm:cxn modelId="{DABC35A1-EF99-4C17-9332-B8864C7B9810}" type="presParOf" srcId="{5D0DCDE0-537E-44FD-942F-662CBAF6FBF1}" destId="{5A3898A6-E042-44A0-87F4-2FD8054F53EF}" srcOrd="1" destOrd="0" presId="urn:microsoft.com/office/officeart/2005/8/layout/hierarchy1"/>
    <dgm:cxn modelId="{EF222A9F-37D1-4D9E-8F68-E0D405F29BE3}" type="presParOf" srcId="{5A3898A6-E042-44A0-87F4-2FD8054F53EF}" destId="{54E5EE2C-C2D0-4A96-9557-DA447B319AE2}" srcOrd="0" destOrd="0" presId="urn:microsoft.com/office/officeart/2005/8/layout/hierarchy1"/>
    <dgm:cxn modelId="{C5329B73-73C3-449E-96F3-A146A22DB376}" type="presParOf" srcId="{54E5EE2C-C2D0-4A96-9557-DA447B319AE2}" destId="{229DDBB5-18BC-4B80-A54F-99DBB301BD54}" srcOrd="0" destOrd="0" presId="urn:microsoft.com/office/officeart/2005/8/layout/hierarchy1"/>
    <dgm:cxn modelId="{6D7AD7C0-BECD-4049-9BA4-3859AC0E08C0}" type="presParOf" srcId="{54E5EE2C-C2D0-4A96-9557-DA447B319AE2}" destId="{1E3B8BFB-75ED-4ABB-92C6-DF95B306051C}" srcOrd="1" destOrd="0" presId="urn:microsoft.com/office/officeart/2005/8/layout/hierarchy1"/>
    <dgm:cxn modelId="{FD4516A2-D276-44DF-8E2D-497E9ADB1E8B}" type="presParOf" srcId="{5A3898A6-E042-44A0-87F4-2FD8054F53EF}" destId="{55264548-15FA-45AC-99B4-E4388C27BADC}" srcOrd="1" destOrd="0" presId="urn:microsoft.com/office/officeart/2005/8/layout/hierarchy1"/>
    <dgm:cxn modelId="{6F908C82-699B-4EC6-BC0A-1AF50F3E4045}" type="presParOf" srcId="{5D0DCDE0-537E-44FD-942F-662CBAF6FBF1}" destId="{F7F37914-A009-498D-B016-25F25C2462C7}" srcOrd="2" destOrd="0" presId="urn:microsoft.com/office/officeart/2005/8/layout/hierarchy1"/>
    <dgm:cxn modelId="{C50FD177-1E8B-49AB-A26A-DB9D45397DC6}" type="presParOf" srcId="{F7F37914-A009-498D-B016-25F25C2462C7}" destId="{F0E43F35-5652-4F10-89DE-FFCA4B5F2BC4}" srcOrd="0" destOrd="0" presId="urn:microsoft.com/office/officeart/2005/8/layout/hierarchy1"/>
    <dgm:cxn modelId="{54E0EE99-CB85-494F-91AD-358637F65639}" type="presParOf" srcId="{F0E43F35-5652-4F10-89DE-FFCA4B5F2BC4}" destId="{F4118933-3157-4D64-90B9-DCE070CF3D06}" srcOrd="0" destOrd="0" presId="urn:microsoft.com/office/officeart/2005/8/layout/hierarchy1"/>
    <dgm:cxn modelId="{D564DE71-0A3F-45D5-8056-E6C672700213}" type="presParOf" srcId="{F0E43F35-5652-4F10-89DE-FFCA4B5F2BC4}" destId="{84E653CC-713D-4C63-9623-3AC18F06334E}" srcOrd="1" destOrd="0" presId="urn:microsoft.com/office/officeart/2005/8/layout/hierarchy1"/>
    <dgm:cxn modelId="{CD342182-BC2B-4F68-AD0C-EB89BFDF457C}" type="presParOf" srcId="{F7F37914-A009-498D-B016-25F25C2462C7}" destId="{9DA4DA22-F6CF-43CF-B14E-068A40EEDAF7}" srcOrd="1" destOrd="0" presId="urn:microsoft.com/office/officeart/2005/8/layout/hierarchy1"/>
    <dgm:cxn modelId="{89BF9D92-940E-4144-B6CA-06410EB8424B}" type="presParOf" srcId="{5D0DCDE0-537E-44FD-942F-662CBAF6FBF1}" destId="{F687171F-23B9-4DBA-95DA-B8F35E5A5DFB}" srcOrd="3" destOrd="0" presId="urn:microsoft.com/office/officeart/2005/8/layout/hierarchy1"/>
    <dgm:cxn modelId="{28B38C5F-2CFE-43EE-96D3-CACD34E833C6}" type="presParOf" srcId="{F687171F-23B9-4DBA-95DA-B8F35E5A5DFB}" destId="{69E0AA7F-CD36-46A3-8670-BC907E61FB86}" srcOrd="0" destOrd="0" presId="urn:microsoft.com/office/officeart/2005/8/layout/hierarchy1"/>
    <dgm:cxn modelId="{96D5B7F7-8D08-46CF-B4BC-F7324385838F}" type="presParOf" srcId="{69E0AA7F-CD36-46A3-8670-BC907E61FB86}" destId="{ABF31256-0281-482D-8E74-5539FD7BC508}" srcOrd="0" destOrd="0" presId="urn:microsoft.com/office/officeart/2005/8/layout/hierarchy1"/>
    <dgm:cxn modelId="{2EB2D113-E342-4076-9060-2812C433EC51}" type="presParOf" srcId="{69E0AA7F-CD36-46A3-8670-BC907E61FB86}" destId="{61AF7A8B-3472-4040-8338-70A62C910B9D}" srcOrd="1" destOrd="0" presId="urn:microsoft.com/office/officeart/2005/8/layout/hierarchy1"/>
    <dgm:cxn modelId="{F65CDC1E-9B1C-4176-B282-27F7C541A1B2}" type="presParOf" srcId="{F687171F-23B9-4DBA-95DA-B8F35E5A5DFB}" destId="{DB0FDB41-AC2B-4683-928F-DDB6DBC7CA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0907FA-A890-49CC-9F33-2C906F333C1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03B5F94-7A65-4BCC-98A3-6B81C1EE49E9}">
      <dgm:prSet/>
      <dgm:spPr/>
      <dgm:t>
        <a:bodyPr/>
        <a:lstStyle/>
        <a:p>
          <a:pPr>
            <a:defRPr cap="all"/>
          </a:pPr>
          <a:r>
            <a:rPr lang="en-US"/>
            <a:t>• Support multiple PDFs</a:t>
          </a:r>
        </a:p>
      </dgm:t>
    </dgm:pt>
    <dgm:pt modelId="{E8FF38C0-5355-4604-8C8A-7FA2540F872D}" type="parTrans" cxnId="{554ED481-FB98-4C8D-BA9D-6602E5601B44}">
      <dgm:prSet/>
      <dgm:spPr/>
      <dgm:t>
        <a:bodyPr/>
        <a:lstStyle/>
        <a:p>
          <a:endParaRPr lang="en-US"/>
        </a:p>
      </dgm:t>
    </dgm:pt>
    <dgm:pt modelId="{40467EFF-B06C-4582-A668-99F63AD36FCE}" type="sibTrans" cxnId="{554ED481-FB98-4C8D-BA9D-6602E5601B44}">
      <dgm:prSet/>
      <dgm:spPr/>
      <dgm:t>
        <a:bodyPr/>
        <a:lstStyle/>
        <a:p>
          <a:endParaRPr lang="en-US"/>
        </a:p>
      </dgm:t>
    </dgm:pt>
    <dgm:pt modelId="{D9B36542-134D-4EA8-B8A6-F6F33175F27B}">
      <dgm:prSet/>
      <dgm:spPr/>
      <dgm:t>
        <a:bodyPr/>
        <a:lstStyle/>
        <a:p>
          <a:pPr>
            <a:defRPr cap="all"/>
          </a:pPr>
          <a:r>
            <a:rPr lang="en-US"/>
            <a:t>• Improve response accuracy with better embeddings</a:t>
          </a:r>
        </a:p>
      </dgm:t>
    </dgm:pt>
    <dgm:pt modelId="{F2BB7B12-270F-4482-A396-5793E934CEF5}" type="parTrans" cxnId="{3C09866F-210F-41A8-9946-FAF4CC5D798A}">
      <dgm:prSet/>
      <dgm:spPr/>
      <dgm:t>
        <a:bodyPr/>
        <a:lstStyle/>
        <a:p>
          <a:endParaRPr lang="en-US"/>
        </a:p>
      </dgm:t>
    </dgm:pt>
    <dgm:pt modelId="{D7DA5357-58FB-48FA-8E01-7D327FF8D896}" type="sibTrans" cxnId="{3C09866F-210F-41A8-9946-FAF4CC5D798A}">
      <dgm:prSet/>
      <dgm:spPr/>
      <dgm:t>
        <a:bodyPr/>
        <a:lstStyle/>
        <a:p>
          <a:endParaRPr lang="en-US"/>
        </a:p>
      </dgm:t>
    </dgm:pt>
    <dgm:pt modelId="{ACBA9AB3-192E-4862-8850-D42FE6DDBF43}">
      <dgm:prSet/>
      <dgm:spPr/>
      <dgm:t>
        <a:bodyPr/>
        <a:lstStyle/>
        <a:p>
          <a:pPr>
            <a:defRPr cap="all"/>
          </a:pPr>
          <a:r>
            <a:rPr lang="en-US"/>
            <a:t>• Deploy on cloud (AWS/GCP)</a:t>
          </a:r>
        </a:p>
      </dgm:t>
    </dgm:pt>
    <dgm:pt modelId="{A506ABE3-744D-4D03-924F-0EAED0096011}" type="parTrans" cxnId="{D6B37131-C2CB-43B3-92A6-47D81C22E067}">
      <dgm:prSet/>
      <dgm:spPr/>
      <dgm:t>
        <a:bodyPr/>
        <a:lstStyle/>
        <a:p>
          <a:endParaRPr lang="en-US"/>
        </a:p>
      </dgm:t>
    </dgm:pt>
    <dgm:pt modelId="{0D27E5B2-539D-4EA4-8E3A-5A72B66B74C8}" type="sibTrans" cxnId="{D6B37131-C2CB-43B3-92A6-47D81C22E067}">
      <dgm:prSet/>
      <dgm:spPr/>
      <dgm:t>
        <a:bodyPr/>
        <a:lstStyle/>
        <a:p>
          <a:endParaRPr lang="en-US"/>
        </a:p>
      </dgm:t>
    </dgm:pt>
    <dgm:pt modelId="{E3CB886D-E819-4146-BADF-974FEF844FCB}">
      <dgm:prSet/>
      <dgm:spPr/>
      <dgm:t>
        <a:bodyPr/>
        <a:lstStyle/>
        <a:p>
          <a:pPr>
            <a:defRPr cap="all"/>
          </a:pPr>
          <a:r>
            <a:rPr lang="en-US"/>
            <a:t>• Optimize performance for large documents</a:t>
          </a:r>
        </a:p>
      </dgm:t>
    </dgm:pt>
    <dgm:pt modelId="{341CF033-7E5C-4FC7-A27A-EA00DA757CB6}" type="parTrans" cxnId="{9FB107BA-F156-40C5-890B-91E47018BFDE}">
      <dgm:prSet/>
      <dgm:spPr/>
      <dgm:t>
        <a:bodyPr/>
        <a:lstStyle/>
        <a:p>
          <a:endParaRPr lang="en-US"/>
        </a:p>
      </dgm:t>
    </dgm:pt>
    <dgm:pt modelId="{FEB8D0E1-84D3-41C0-92B9-56A59F7AE02C}" type="sibTrans" cxnId="{9FB107BA-F156-40C5-890B-91E47018BFDE}">
      <dgm:prSet/>
      <dgm:spPr/>
      <dgm:t>
        <a:bodyPr/>
        <a:lstStyle/>
        <a:p>
          <a:endParaRPr lang="en-US"/>
        </a:p>
      </dgm:t>
    </dgm:pt>
    <dgm:pt modelId="{399CEBD7-821B-4BF4-9911-E5A1CD77B7E1}" type="pres">
      <dgm:prSet presAssocID="{460907FA-A890-49CC-9F33-2C906F333C13}" presName="root" presStyleCnt="0">
        <dgm:presLayoutVars>
          <dgm:dir/>
          <dgm:resizeHandles val="exact"/>
        </dgm:presLayoutVars>
      </dgm:prSet>
      <dgm:spPr/>
    </dgm:pt>
    <dgm:pt modelId="{0AC09927-AD43-4596-AA02-359F70AE76A2}" type="pres">
      <dgm:prSet presAssocID="{203B5F94-7A65-4BCC-98A3-6B81C1EE49E9}" presName="compNode" presStyleCnt="0"/>
      <dgm:spPr/>
    </dgm:pt>
    <dgm:pt modelId="{92946E40-9CC4-4926-AA1D-9D6DD91CE61D}" type="pres">
      <dgm:prSet presAssocID="{203B5F94-7A65-4BCC-98A3-6B81C1EE49E9}" presName="iconBgRect" presStyleLbl="bgShp" presStyleIdx="0" presStyleCnt="4"/>
      <dgm:spPr/>
    </dgm:pt>
    <dgm:pt modelId="{0632F5CE-20A5-40EF-AEA1-AC810939874D}" type="pres">
      <dgm:prSet presAssocID="{203B5F94-7A65-4BCC-98A3-6B81C1EE49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1E4A6791-90B4-4D81-9E8F-22A4A0DFBF1F}" type="pres">
      <dgm:prSet presAssocID="{203B5F94-7A65-4BCC-98A3-6B81C1EE49E9}" presName="spaceRect" presStyleCnt="0"/>
      <dgm:spPr/>
    </dgm:pt>
    <dgm:pt modelId="{3C16DDE8-C8AC-4D31-A58F-5BEE8C4EFED4}" type="pres">
      <dgm:prSet presAssocID="{203B5F94-7A65-4BCC-98A3-6B81C1EE49E9}" presName="textRect" presStyleLbl="revTx" presStyleIdx="0" presStyleCnt="4">
        <dgm:presLayoutVars>
          <dgm:chMax val="1"/>
          <dgm:chPref val="1"/>
        </dgm:presLayoutVars>
      </dgm:prSet>
      <dgm:spPr/>
    </dgm:pt>
    <dgm:pt modelId="{8083E0C5-74C1-485E-B998-2A68771BD2C5}" type="pres">
      <dgm:prSet presAssocID="{40467EFF-B06C-4582-A668-99F63AD36FCE}" presName="sibTrans" presStyleCnt="0"/>
      <dgm:spPr/>
    </dgm:pt>
    <dgm:pt modelId="{136BC9A7-52DB-42E5-9FF3-7E6546273051}" type="pres">
      <dgm:prSet presAssocID="{D9B36542-134D-4EA8-B8A6-F6F33175F27B}" presName="compNode" presStyleCnt="0"/>
      <dgm:spPr/>
    </dgm:pt>
    <dgm:pt modelId="{2A1C86EB-597F-4CFF-9E1E-68E4C6A6D2D4}" type="pres">
      <dgm:prSet presAssocID="{D9B36542-134D-4EA8-B8A6-F6F33175F27B}" presName="iconBgRect" presStyleLbl="bgShp" presStyleIdx="1" presStyleCnt="4"/>
      <dgm:spPr/>
    </dgm:pt>
    <dgm:pt modelId="{76D315D2-1A0A-4E91-8A34-A485002E4BF6}" type="pres">
      <dgm:prSet presAssocID="{D9B36542-134D-4EA8-B8A6-F6F33175F2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DFEC45E-0DB4-45FE-87E1-44F2EE939396}" type="pres">
      <dgm:prSet presAssocID="{D9B36542-134D-4EA8-B8A6-F6F33175F27B}" presName="spaceRect" presStyleCnt="0"/>
      <dgm:spPr/>
    </dgm:pt>
    <dgm:pt modelId="{1D1FEC11-F873-42EA-9083-FAAD4C260312}" type="pres">
      <dgm:prSet presAssocID="{D9B36542-134D-4EA8-B8A6-F6F33175F27B}" presName="textRect" presStyleLbl="revTx" presStyleIdx="1" presStyleCnt="4">
        <dgm:presLayoutVars>
          <dgm:chMax val="1"/>
          <dgm:chPref val="1"/>
        </dgm:presLayoutVars>
      </dgm:prSet>
      <dgm:spPr/>
    </dgm:pt>
    <dgm:pt modelId="{D0B75F4C-2856-46CD-8993-D374E83A81DC}" type="pres">
      <dgm:prSet presAssocID="{D7DA5357-58FB-48FA-8E01-7D327FF8D896}" presName="sibTrans" presStyleCnt="0"/>
      <dgm:spPr/>
    </dgm:pt>
    <dgm:pt modelId="{C6039D0D-44AA-4938-ACFA-84984967EAFF}" type="pres">
      <dgm:prSet presAssocID="{ACBA9AB3-192E-4862-8850-D42FE6DDBF43}" presName="compNode" presStyleCnt="0"/>
      <dgm:spPr/>
    </dgm:pt>
    <dgm:pt modelId="{6CE7CF8B-409D-4D23-9F77-8ABA90FD969C}" type="pres">
      <dgm:prSet presAssocID="{ACBA9AB3-192E-4862-8850-D42FE6DDBF43}" presName="iconBgRect" presStyleLbl="bgShp" presStyleIdx="2" presStyleCnt="4"/>
      <dgm:spPr/>
    </dgm:pt>
    <dgm:pt modelId="{ADBE995F-511B-4822-B954-9654FA103AEF}" type="pres">
      <dgm:prSet presAssocID="{ACBA9AB3-192E-4862-8850-D42FE6DDBF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2C4A143-569A-48C4-B847-D0BD72BA2E29}" type="pres">
      <dgm:prSet presAssocID="{ACBA9AB3-192E-4862-8850-D42FE6DDBF43}" presName="spaceRect" presStyleCnt="0"/>
      <dgm:spPr/>
    </dgm:pt>
    <dgm:pt modelId="{CDC3C6C7-A9D6-413A-9ADE-24D41D238A6A}" type="pres">
      <dgm:prSet presAssocID="{ACBA9AB3-192E-4862-8850-D42FE6DDBF43}" presName="textRect" presStyleLbl="revTx" presStyleIdx="2" presStyleCnt="4">
        <dgm:presLayoutVars>
          <dgm:chMax val="1"/>
          <dgm:chPref val="1"/>
        </dgm:presLayoutVars>
      </dgm:prSet>
      <dgm:spPr/>
    </dgm:pt>
    <dgm:pt modelId="{8BA18AFA-7FC4-421D-97CD-720B5FACA0D5}" type="pres">
      <dgm:prSet presAssocID="{0D27E5B2-539D-4EA4-8E3A-5A72B66B74C8}" presName="sibTrans" presStyleCnt="0"/>
      <dgm:spPr/>
    </dgm:pt>
    <dgm:pt modelId="{7E31D0D0-A0DF-46C0-A5E1-75E9CFAE8C9A}" type="pres">
      <dgm:prSet presAssocID="{E3CB886D-E819-4146-BADF-974FEF844FCB}" presName="compNode" presStyleCnt="0"/>
      <dgm:spPr/>
    </dgm:pt>
    <dgm:pt modelId="{42620131-880A-4323-8247-52D7D480EEED}" type="pres">
      <dgm:prSet presAssocID="{E3CB886D-E819-4146-BADF-974FEF844FCB}" presName="iconBgRect" presStyleLbl="bgShp" presStyleIdx="3" presStyleCnt="4"/>
      <dgm:spPr/>
    </dgm:pt>
    <dgm:pt modelId="{5AEFA1BA-1AB2-4A89-8578-60E36A9C8BF0}" type="pres">
      <dgm:prSet presAssocID="{E3CB886D-E819-4146-BADF-974FEF844FC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E58BCAF-F88A-4BA2-85F0-65001380A10C}" type="pres">
      <dgm:prSet presAssocID="{E3CB886D-E819-4146-BADF-974FEF844FCB}" presName="spaceRect" presStyleCnt="0"/>
      <dgm:spPr/>
    </dgm:pt>
    <dgm:pt modelId="{69458B94-C554-4E65-9BC0-60161923D5BB}" type="pres">
      <dgm:prSet presAssocID="{E3CB886D-E819-4146-BADF-974FEF844FC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6B37131-C2CB-43B3-92A6-47D81C22E067}" srcId="{460907FA-A890-49CC-9F33-2C906F333C13}" destId="{ACBA9AB3-192E-4862-8850-D42FE6DDBF43}" srcOrd="2" destOrd="0" parTransId="{A506ABE3-744D-4D03-924F-0EAED0096011}" sibTransId="{0D27E5B2-539D-4EA4-8E3A-5A72B66B74C8}"/>
    <dgm:cxn modelId="{1DE67C42-D7BE-4B4B-AC81-241D3B3137A8}" type="presOf" srcId="{E3CB886D-E819-4146-BADF-974FEF844FCB}" destId="{69458B94-C554-4E65-9BC0-60161923D5BB}" srcOrd="0" destOrd="0" presId="urn:microsoft.com/office/officeart/2018/5/layout/IconCircleLabelList"/>
    <dgm:cxn modelId="{3C09866F-210F-41A8-9946-FAF4CC5D798A}" srcId="{460907FA-A890-49CC-9F33-2C906F333C13}" destId="{D9B36542-134D-4EA8-B8A6-F6F33175F27B}" srcOrd="1" destOrd="0" parTransId="{F2BB7B12-270F-4482-A396-5793E934CEF5}" sibTransId="{D7DA5357-58FB-48FA-8E01-7D327FF8D896}"/>
    <dgm:cxn modelId="{AA1EE750-2FB9-4928-BDD9-A5A640220443}" type="presOf" srcId="{D9B36542-134D-4EA8-B8A6-F6F33175F27B}" destId="{1D1FEC11-F873-42EA-9083-FAAD4C260312}" srcOrd="0" destOrd="0" presId="urn:microsoft.com/office/officeart/2018/5/layout/IconCircleLabelList"/>
    <dgm:cxn modelId="{554ED481-FB98-4C8D-BA9D-6602E5601B44}" srcId="{460907FA-A890-49CC-9F33-2C906F333C13}" destId="{203B5F94-7A65-4BCC-98A3-6B81C1EE49E9}" srcOrd="0" destOrd="0" parTransId="{E8FF38C0-5355-4604-8C8A-7FA2540F872D}" sibTransId="{40467EFF-B06C-4582-A668-99F63AD36FCE}"/>
    <dgm:cxn modelId="{E9C55B85-8975-47FD-BB61-3FA2CCE072BB}" type="presOf" srcId="{203B5F94-7A65-4BCC-98A3-6B81C1EE49E9}" destId="{3C16DDE8-C8AC-4D31-A58F-5BEE8C4EFED4}" srcOrd="0" destOrd="0" presId="urn:microsoft.com/office/officeart/2018/5/layout/IconCircleLabelList"/>
    <dgm:cxn modelId="{FFFB9195-59B4-4F25-902A-CFD86C600265}" type="presOf" srcId="{460907FA-A890-49CC-9F33-2C906F333C13}" destId="{399CEBD7-821B-4BF4-9911-E5A1CD77B7E1}" srcOrd="0" destOrd="0" presId="urn:microsoft.com/office/officeart/2018/5/layout/IconCircleLabelList"/>
    <dgm:cxn modelId="{9FB107BA-F156-40C5-890B-91E47018BFDE}" srcId="{460907FA-A890-49CC-9F33-2C906F333C13}" destId="{E3CB886D-E819-4146-BADF-974FEF844FCB}" srcOrd="3" destOrd="0" parTransId="{341CF033-7E5C-4FC7-A27A-EA00DA757CB6}" sibTransId="{FEB8D0E1-84D3-41C0-92B9-56A59F7AE02C}"/>
    <dgm:cxn modelId="{DEFF00E6-C05A-4D5D-A464-D48AEEE5A2D4}" type="presOf" srcId="{ACBA9AB3-192E-4862-8850-D42FE6DDBF43}" destId="{CDC3C6C7-A9D6-413A-9ADE-24D41D238A6A}" srcOrd="0" destOrd="0" presId="urn:microsoft.com/office/officeart/2018/5/layout/IconCircleLabelList"/>
    <dgm:cxn modelId="{77D371E7-3E71-4409-A2C8-DF27EFAC780A}" type="presParOf" srcId="{399CEBD7-821B-4BF4-9911-E5A1CD77B7E1}" destId="{0AC09927-AD43-4596-AA02-359F70AE76A2}" srcOrd="0" destOrd="0" presId="urn:microsoft.com/office/officeart/2018/5/layout/IconCircleLabelList"/>
    <dgm:cxn modelId="{138C1C7F-E3FF-4019-A312-22673B4806C4}" type="presParOf" srcId="{0AC09927-AD43-4596-AA02-359F70AE76A2}" destId="{92946E40-9CC4-4926-AA1D-9D6DD91CE61D}" srcOrd="0" destOrd="0" presId="urn:microsoft.com/office/officeart/2018/5/layout/IconCircleLabelList"/>
    <dgm:cxn modelId="{18B846C1-9CD2-4BFB-AA10-241FA4ADA527}" type="presParOf" srcId="{0AC09927-AD43-4596-AA02-359F70AE76A2}" destId="{0632F5CE-20A5-40EF-AEA1-AC810939874D}" srcOrd="1" destOrd="0" presId="urn:microsoft.com/office/officeart/2018/5/layout/IconCircleLabelList"/>
    <dgm:cxn modelId="{C29211DE-555B-4114-AA26-F714037C66E8}" type="presParOf" srcId="{0AC09927-AD43-4596-AA02-359F70AE76A2}" destId="{1E4A6791-90B4-4D81-9E8F-22A4A0DFBF1F}" srcOrd="2" destOrd="0" presId="urn:microsoft.com/office/officeart/2018/5/layout/IconCircleLabelList"/>
    <dgm:cxn modelId="{ACE49E25-603A-43A0-BD05-E09595280DBF}" type="presParOf" srcId="{0AC09927-AD43-4596-AA02-359F70AE76A2}" destId="{3C16DDE8-C8AC-4D31-A58F-5BEE8C4EFED4}" srcOrd="3" destOrd="0" presId="urn:microsoft.com/office/officeart/2018/5/layout/IconCircleLabelList"/>
    <dgm:cxn modelId="{225609D7-01EA-494B-A528-0FF273907641}" type="presParOf" srcId="{399CEBD7-821B-4BF4-9911-E5A1CD77B7E1}" destId="{8083E0C5-74C1-485E-B998-2A68771BD2C5}" srcOrd="1" destOrd="0" presId="urn:microsoft.com/office/officeart/2018/5/layout/IconCircleLabelList"/>
    <dgm:cxn modelId="{510525DE-705E-4E94-87FE-82694203E1BA}" type="presParOf" srcId="{399CEBD7-821B-4BF4-9911-E5A1CD77B7E1}" destId="{136BC9A7-52DB-42E5-9FF3-7E6546273051}" srcOrd="2" destOrd="0" presId="urn:microsoft.com/office/officeart/2018/5/layout/IconCircleLabelList"/>
    <dgm:cxn modelId="{B6C3999C-472C-4ACC-B0DC-8553E0B6DE06}" type="presParOf" srcId="{136BC9A7-52DB-42E5-9FF3-7E6546273051}" destId="{2A1C86EB-597F-4CFF-9E1E-68E4C6A6D2D4}" srcOrd="0" destOrd="0" presId="urn:microsoft.com/office/officeart/2018/5/layout/IconCircleLabelList"/>
    <dgm:cxn modelId="{77472C52-02DD-4358-9445-3F120D105852}" type="presParOf" srcId="{136BC9A7-52DB-42E5-9FF3-7E6546273051}" destId="{76D315D2-1A0A-4E91-8A34-A485002E4BF6}" srcOrd="1" destOrd="0" presId="urn:microsoft.com/office/officeart/2018/5/layout/IconCircleLabelList"/>
    <dgm:cxn modelId="{F72F5390-5668-4BFE-85E3-654ED8BAA73F}" type="presParOf" srcId="{136BC9A7-52DB-42E5-9FF3-7E6546273051}" destId="{3DFEC45E-0DB4-45FE-87E1-44F2EE939396}" srcOrd="2" destOrd="0" presId="urn:microsoft.com/office/officeart/2018/5/layout/IconCircleLabelList"/>
    <dgm:cxn modelId="{9E752AC9-1B59-4E99-AB8F-E4A982F0C16A}" type="presParOf" srcId="{136BC9A7-52DB-42E5-9FF3-7E6546273051}" destId="{1D1FEC11-F873-42EA-9083-FAAD4C260312}" srcOrd="3" destOrd="0" presId="urn:microsoft.com/office/officeart/2018/5/layout/IconCircleLabelList"/>
    <dgm:cxn modelId="{36F66D4C-3716-4757-A9E8-1FACD47E4B17}" type="presParOf" srcId="{399CEBD7-821B-4BF4-9911-E5A1CD77B7E1}" destId="{D0B75F4C-2856-46CD-8993-D374E83A81DC}" srcOrd="3" destOrd="0" presId="urn:microsoft.com/office/officeart/2018/5/layout/IconCircleLabelList"/>
    <dgm:cxn modelId="{6A4960D2-D320-43D9-8260-B4922F69B9F5}" type="presParOf" srcId="{399CEBD7-821B-4BF4-9911-E5A1CD77B7E1}" destId="{C6039D0D-44AA-4938-ACFA-84984967EAFF}" srcOrd="4" destOrd="0" presId="urn:microsoft.com/office/officeart/2018/5/layout/IconCircleLabelList"/>
    <dgm:cxn modelId="{00BF30A2-7A42-4CE7-90D1-C227844F524B}" type="presParOf" srcId="{C6039D0D-44AA-4938-ACFA-84984967EAFF}" destId="{6CE7CF8B-409D-4D23-9F77-8ABA90FD969C}" srcOrd="0" destOrd="0" presId="urn:microsoft.com/office/officeart/2018/5/layout/IconCircleLabelList"/>
    <dgm:cxn modelId="{72F032E7-44B4-4EBE-8313-630B15037B70}" type="presParOf" srcId="{C6039D0D-44AA-4938-ACFA-84984967EAFF}" destId="{ADBE995F-511B-4822-B954-9654FA103AEF}" srcOrd="1" destOrd="0" presId="urn:microsoft.com/office/officeart/2018/5/layout/IconCircleLabelList"/>
    <dgm:cxn modelId="{27D08CC4-8F80-4219-9B8A-13EDF012DA2A}" type="presParOf" srcId="{C6039D0D-44AA-4938-ACFA-84984967EAFF}" destId="{E2C4A143-569A-48C4-B847-D0BD72BA2E29}" srcOrd="2" destOrd="0" presId="urn:microsoft.com/office/officeart/2018/5/layout/IconCircleLabelList"/>
    <dgm:cxn modelId="{FF6CC274-4F4C-4A00-916C-3B48EC45697A}" type="presParOf" srcId="{C6039D0D-44AA-4938-ACFA-84984967EAFF}" destId="{CDC3C6C7-A9D6-413A-9ADE-24D41D238A6A}" srcOrd="3" destOrd="0" presId="urn:microsoft.com/office/officeart/2018/5/layout/IconCircleLabelList"/>
    <dgm:cxn modelId="{5037D552-D957-4FF5-B3DB-B968C5A76E61}" type="presParOf" srcId="{399CEBD7-821B-4BF4-9911-E5A1CD77B7E1}" destId="{8BA18AFA-7FC4-421D-97CD-720B5FACA0D5}" srcOrd="5" destOrd="0" presId="urn:microsoft.com/office/officeart/2018/5/layout/IconCircleLabelList"/>
    <dgm:cxn modelId="{0765E28E-9900-41CB-9EE7-CD271539DA06}" type="presParOf" srcId="{399CEBD7-821B-4BF4-9911-E5A1CD77B7E1}" destId="{7E31D0D0-A0DF-46C0-A5E1-75E9CFAE8C9A}" srcOrd="6" destOrd="0" presId="urn:microsoft.com/office/officeart/2018/5/layout/IconCircleLabelList"/>
    <dgm:cxn modelId="{815EA94C-907F-408B-ADD0-810E6F41B369}" type="presParOf" srcId="{7E31D0D0-A0DF-46C0-A5E1-75E9CFAE8C9A}" destId="{42620131-880A-4323-8247-52D7D480EEED}" srcOrd="0" destOrd="0" presId="urn:microsoft.com/office/officeart/2018/5/layout/IconCircleLabelList"/>
    <dgm:cxn modelId="{59F5AF34-50B1-4BD4-AC14-9BC8A4A1AAEA}" type="presParOf" srcId="{7E31D0D0-A0DF-46C0-A5E1-75E9CFAE8C9A}" destId="{5AEFA1BA-1AB2-4A89-8578-60E36A9C8BF0}" srcOrd="1" destOrd="0" presId="urn:microsoft.com/office/officeart/2018/5/layout/IconCircleLabelList"/>
    <dgm:cxn modelId="{C08F53D0-EE11-4391-9162-B89BB4A90F69}" type="presParOf" srcId="{7E31D0D0-A0DF-46C0-A5E1-75E9CFAE8C9A}" destId="{0E58BCAF-F88A-4BA2-85F0-65001380A10C}" srcOrd="2" destOrd="0" presId="urn:microsoft.com/office/officeart/2018/5/layout/IconCircleLabelList"/>
    <dgm:cxn modelId="{D4B5F7EC-C93B-4C1E-9461-E1076DA80B25}" type="presParOf" srcId="{7E31D0D0-A0DF-46C0-A5E1-75E9CFAE8C9A}" destId="{69458B94-C554-4E65-9BC0-60161923D5B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A2D6FC-F95E-40EE-AD47-B9E1A78BE65A}" type="doc">
      <dgm:prSet loTypeId="urn:microsoft.com/office/officeart/2005/8/layout/cycle6" loCatId="cycle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AED4DE2-F340-40BB-B273-8E446379EA9F}">
      <dgm:prSet/>
      <dgm:spPr/>
      <dgm:t>
        <a:bodyPr/>
        <a:lstStyle/>
        <a:p>
          <a:r>
            <a:rPr lang="en-US"/>
            <a:t>• PDF Chatbot simplifies document interaction with AI.</a:t>
          </a:r>
        </a:p>
      </dgm:t>
    </dgm:pt>
    <dgm:pt modelId="{993D943A-1A0C-4A6E-ADE3-7D618569CC77}" type="parTrans" cxnId="{6A8E835A-2743-4D3F-85B9-C14FFA23C234}">
      <dgm:prSet/>
      <dgm:spPr/>
      <dgm:t>
        <a:bodyPr/>
        <a:lstStyle/>
        <a:p>
          <a:endParaRPr lang="en-US"/>
        </a:p>
      </dgm:t>
    </dgm:pt>
    <dgm:pt modelId="{55422F18-5F11-4165-AB3A-A5F69E03D7CB}" type="sibTrans" cxnId="{6A8E835A-2743-4D3F-85B9-C14FFA23C234}">
      <dgm:prSet/>
      <dgm:spPr/>
      <dgm:t>
        <a:bodyPr/>
        <a:lstStyle/>
        <a:p>
          <a:endParaRPr lang="en-US"/>
        </a:p>
      </dgm:t>
    </dgm:pt>
    <dgm:pt modelId="{32092731-E1AC-453A-A2BF-9EE880A4B97A}">
      <dgm:prSet/>
      <dgm:spPr/>
      <dgm:t>
        <a:bodyPr/>
        <a:lstStyle/>
        <a:p>
          <a:r>
            <a:rPr lang="en-US"/>
            <a:t>• Uses FAISS and Llama-2 for fast and accurate responses.</a:t>
          </a:r>
        </a:p>
      </dgm:t>
    </dgm:pt>
    <dgm:pt modelId="{9AA8C849-8A74-47D7-B57D-8F4884ECE7AA}" type="parTrans" cxnId="{E16A73A9-D1FF-4FE8-835D-A1CA75BAEA92}">
      <dgm:prSet/>
      <dgm:spPr/>
      <dgm:t>
        <a:bodyPr/>
        <a:lstStyle/>
        <a:p>
          <a:endParaRPr lang="en-US"/>
        </a:p>
      </dgm:t>
    </dgm:pt>
    <dgm:pt modelId="{DEF42C78-13AE-4D87-B38A-DE26674715BA}" type="sibTrans" cxnId="{E16A73A9-D1FF-4FE8-835D-A1CA75BAEA92}">
      <dgm:prSet/>
      <dgm:spPr/>
      <dgm:t>
        <a:bodyPr/>
        <a:lstStyle/>
        <a:p>
          <a:endParaRPr lang="en-US"/>
        </a:p>
      </dgm:t>
    </dgm:pt>
    <dgm:pt modelId="{B949EC2D-64CA-48A0-9985-8C2BA3EC69D5}" type="pres">
      <dgm:prSet presAssocID="{25A2D6FC-F95E-40EE-AD47-B9E1A78BE65A}" presName="cycle" presStyleCnt="0">
        <dgm:presLayoutVars>
          <dgm:dir/>
          <dgm:resizeHandles val="exact"/>
        </dgm:presLayoutVars>
      </dgm:prSet>
      <dgm:spPr/>
    </dgm:pt>
    <dgm:pt modelId="{7149F2EF-9B38-417A-84D9-96299A938D0D}" type="pres">
      <dgm:prSet presAssocID="{CAED4DE2-F340-40BB-B273-8E446379EA9F}" presName="node" presStyleLbl="node1" presStyleIdx="0" presStyleCnt="2">
        <dgm:presLayoutVars>
          <dgm:bulletEnabled val="1"/>
        </dgm:presLayoutVars>
      </dgm:prSet>
      <dgm:spPr/>
    </dgm:pt>
    <dgm:pt modelId="{2B24142A-34ED-4E6D-88C4-21D7948D48DC}" type="pres">
      <dgm:prSet presAssocID="{CAED4DE2-F340-40BB-B273-8E446379EA9F}" presName="spNode" presStyleCnt="0"/>
      <dgm:spPr/>
    </dgm:pt>
    <dgm:pt modelId="{22E6B70D-6A1D-4C38-863C-7560C88DF9E5}" type="pres">
      <dgm:prSet presAssocID="{55422F18-5F11-4165-AB3A-A5F69E03D7CB}" presName="sibTrans" presStyleLbl="sibTrans1D1" presStyleIdx="0" presStyleCnt="2"/>
      <dgm:spPr/>
    </dgm:pt>
    <dgm:pt modelId="{1E9A24DF-5FE2-4FE6-B526-5CBF2C5C3B34}" type="pres">
      <dgm:prSet presAssocID="{32092731-E1AC-453A-A2BF-9EE880A4B97A}" presName="node" presStyleLbl="node1" presStyleIdx="1" presStyleCnt="2">
        <dgm:presLayoutVars>
          <dgm:bulletEnabled val="1"/>
        </dgm:presLayoutVars>
      </dgm:prSet>
      <dgm:spPr/>
    </dgm:pt>
    <dgm:pt modelId="{14E53125-50CB-48DA-87A6-8A76646EA062}" type="pres">
      <dgm:prSet presAssocID="{32092731-E1AC-453A-A2BF-9EE880A4B97A}" presName="spNode" presStyleCnt="0"/>
      <dgm:spPr/>
    </dgm:pt>
    <dgm:pt modelId="{E721E705-091E-495B-A684-01371437D838}" type="pres">
      <dgm:prSet presAssocID="{DEF42C78-13AE-4D87-B38A-DE26674715BA}" presName="sibTrans" presStyleLbl="sibTrans1D1" presStyleIdx="1" presStyleCnt="2"/>
      <dgm:spPr/>
    </dgm:pt>
  </dgm:ptLst>
  <dgm:cxnLst>
    <dgm:cxn modelId="{39DF831E-91AA-4BFE-B671-267CB4B2D561}" type="presOf" srcId="{32092731-E1AC-453A-A2BF-9EE880A4B97A}" destId="{1E9A24DF-5FE2-4FE6-B526-5CBF2C5C3B34}" srcOrd="0" destOrd="0" presId="urn:microsoft.com/office/officeart/2005/8/layout/cycle6"/>
    <dgm:cxn modelId="{1CB9703F-3E19-4698-B31F-9E47D1BC747A}" type="presOf" srcId="{DEF42C78-13AE-4D87-B38A-DE26674715BA}" destId="{E721E705-091E-495B-A684-01371437D838}" srcOrd="0" destOrd="0" presId="urn:microsoft.com/office/officeart/2005/8/layout/cycle6"/>
    <dgm:cxn modelId="{61320B75-47EA-4410-AB20-CE51902244F6}" type="presOf" srcId="{55422F18-5F11-4165-AB3A-A5F69E03D7CB}" destId="{22E6B70D-6A1D-4C38-863C-7560C88DF9E5}" srcOrd="0" destOrd="0" presId="urn:microsoft.com/office/officeart/2005/8/layout/cycle6"/>
    <dgm:cxn modelId="{6A8E835A-2743-4D3F-85B9-C14FFA23C234}" srcId="{25A2D6FC-F95E-40EE-AD47-B9E1A78BE65A}" destId="{CAED4DE2-F340-40BB-B273-8E446379EA9F}" srcOrd="0" destOrd="0" parTransId="{993D943A-1A0C-4A6E-ADE3-7D618569CC77}" sibTransId="{55422F18-5F11-4165-AB3A-A5F69E03D7CB}"/>
    <dgm:cxn modelId="{96745F7C-A727-4934-B3E0-CADDD201CD78}" type="presOf" srcId="{25A2D6FC-F95E-40EE-AD47-B9E1A78BE65A}" destId="{B949EC2D-64CA-48A0-9985-8C2BA3EC69D5}" srcOrd="0" destOrd="0" presId="urn:microsoft.com/office/officeart/2005/8/layout/cycle6"/>
    <dgm:cxn modelId="{5F4CA3A4-B6E4-4569-8B2D-FC7354CBC91B}" type="presOf" srcId="{CAED4DE2-F340-40BB-B273-8E446379EA9F}" destId="{7149F2EF-9B38-417A-84D9-96299A938D0D}" srcOrd="0" destOrd="0" presId="urn:microsoft.com/office/officeart/2005/8/layout/cycle6"/>
    <dgm:cxn modelId="{E16A73A9-D1FF-4FE8-835D-A1CA75BAEA92}" srcId="{25A2D6FC-F95E-40EE-AD47-B9E1A78BE65A}" destId="{32092731-E1AC-453A-A2BF-9EE880A4B97A}" srcOrd="1" destOrd="0" parTransId="{9AA8C849-8A74-47D7-B57D-8F4884ECE7AA}" sibTransId="{DEF42C78-13AE-4D87-B38A-DE26674715BA}"/>
    <dgm:cxn modelId="{48B065BC-E29D-438C-BA49-310356C4134F}" type="presParOf" srcId="{B949EC2D-64CA-48A0-9985-8C2BA3EC69D5}" destId="{7149F2EF-9B38-417A-84D9-96299A938D0D}" srcOrd="0" destOrd="0" presId="urn:microsoft.com/office/officeart/2005/8/layout/cycle6"/>
    <dgm:cxn modelId="{16D2A24B-C9D9-4A72-B2EA-6DB832619341}" type="presParOf" srcId="{B949EC2D-64CA-48A0-9985-8C2BA3EC69D5}" destId="{2B24142A-34ED-4E6D-88C4-21D7948D48DC}" srcOrd="1" destOrd="0" presId="urn:microsoft.com/office/officeart/2005/8/layout/cycle6"/>
    <dgm:cxn modelId="{858F0A49-A110-4767-8116-BCD837866D6E}" type="presParOf" srcId="{B949EC2D-64CA-48A0-9985-8C2BA3EC69D5}" destId="{22E6B70D-6A1D-4C38-863C-7560C88DF9E5}" srcOrd="2" destOrd="0" presId="urn:microsoft.com/office/officeart/2005/8/layout/cycle6"/>
    <dgm:cxn modelId="{5D968A8F-F0A6-46E4-B5F3-E3903A490F66}" type="presParOf" srcId="{B949EC2D-64CA-48A0-9985-8C2BA3EC69D5}" destId="{1E9A24DF-5FE2-4FE6-B526-5CBF2C5C3B34}" srcOrd="3" destOrd="0" presId="urn:microsoft.com/office/officeart/2005/8/layout/cycle6"/>
    <dgm:cxn modelId="{5E20BF29-22FE-4147-BC4B-868A1F198FC7}" type="presParOf" srcId="{B949EC2D-64CA-48A0-9985-8C2BA3EC69D5}" destId="{14E53125-50CB-48DA-87A6-8A76646EA062}" srcOrd="4" destOrd="0" presId="urn:microsoft.com/office/officeart/2005/8/layout/cycle6"/>
    <dgm:cxn modelId="{BC5E6310-4C36-418E-975D-3558F8705781}" type="presParOf" srcId="{B949EC2D-64CA-48A0-9985-8C2BA3EC69D5}" destId="{E721E705-091E-495B-A684-01371437D838}" srcOrd="5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545D0-2AEE-4DE5-A4B0-36888EF3A283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08BDD-3803-4898-BF0C-441BD7877F91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037ED-8450-4841-9369-63D9262995E0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This project allows users to upload PDFs and ask questions.</a:t>
          </a:r>
        </a:p>
      </dsp:txBody>
      <dsp:txXfrm>
        <a:off x="1428292" y="2439"/>
        <a:ext cx="3297908" cy="1236616"/>
      </dsp:txXfrm>
    </dsp:sp>
    <dsp:sp modelId="{A10C6DE9-615E-4342-AD97-B211AFDE8C78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34BB5-65C2-489D-8303-A05A37D3C608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A94EA-B8AD-4819-BD95-5435A2F1E8A0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AI chatbot powered by Llama-2 extracts relevant answers.</a:t>
          </a:r>
        </a:p>
      </dsp:txBody>
      <dsp:txXfrm>
        <a:off x="1428292" y="1548210"/>
        <a:ext cx="3297908" cy="1236616"/>
      </dsp:txXfrm>
    </dsp:sp>
    <dsp:sp modelId="{BD491CAF-C050-40BE-863A-C264320B55D1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98FAC-9322-49DC-A516-E67D9EF2F7E6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4B352-C2CB-4EED-BD00-0F37C0CC0322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Uses FastAPI backend and Streamlit frontend.</a:t>
          </a:r>
        </a:p>
      </dsp:txBody>
      <dsp:txXfrm>
        <a:off x="1428292" y="3093981"/>
        <a:ext cx="3297908" cy="1236616"/>
      </dsp:txXfrm>
    </dsp:sp>
    <dsp:sp modelId="{2FC0096A-7580-4AA2-A541-6155A50C729B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C6EF5-8FE8-48D6-BAC6-498FDA692B34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82366-10F8-4E8E-AE74-63A7CC58CFB2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Integrates FAISS for efficient document search.</a:t>
          </a:r>
        </a:p>
      </dsp:txBody>
      <dsp:txXfrm>
        <a:off x="1428292" y="4639752"/>
        <a:ext cx="3297908" cy="1236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AECEC-CE70-4B70-8D1B-FC06E1F8CDEC}">
      <dsp:nvSpPr>
        <dsp:cNvPr id="0" name=""/>
        <dsp:cNvSpPr/>
      </dsp:nvSpPr>
      <dsp:spPr>
        <a:xfrm>
          <a:off x="0" y="3678791"/>
          <a:ext cx="4638115" cy="12074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Need a fast and accurate AI-based document assistant.</a:t>
          </a:r>
        </a:p>
      </dsp:txBody>
      <dsp:txXfrm>
        <a:off x="0" y="3678791"/>
        <a:ext cx="4638115" cy="1207461"/>
      </dsp:txXfrm>
    </dsp:sp>
    <dsp:sp modelId="{63648E8F-5754-4058-95E8-E40798F2A4F3}">
      <dsp:nvSpPr>
        <dsp:cNvPr id="0" name=""/>
        <dsp:cNvSpPr/>
      </dsp:nvSpPr>
      <dsp:spPr>
        <a:xfrm rot="10800000">
          <a:off x="0" y="1839827"/>
          <a:ext cx="4638115" cy="1857075"/>
        </a:xfrm>
        <a:prstGeom prst="upArrowCallou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Searching for specific information manually is inefficient.</a:t>
          </a:r>
        </a:p>
      </dsp:txBody>
      <dsp:txXfrm rot="10800000">
        <a:off x="0" y="1839827"/>
        <a:ext cx="4638115" cy="1206672"/>
      </dsp:txXfrm>
    </dsp:sp>
    <dsp:sp modelId="{E58A313D-01CE-4A66-96B0-64260B142535}">
      <dsp:nvSpPr>
        <dsp:cNvPr id="0" name=""/>
        <dsp:cNvSpPr/>
      </dsp:nvSpPr>
      <dsp:spPr>
        <a:xfrm rot="10800000">
          <a:off x="0" y="863"/>
          <a:ext cx="4638115" cy="1857075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Reading PDFs is time-consuming.</a:t>
          </a:r>
        </a:p>
      </dsp:txBody>
      <dsp:txXfrm rot="10800000">
        <a:off x="0" y="863"/>
        <a:ext cx="4638115" cy="1206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BDD20-053D-415B-A0FB-0C063A2F8615}">
      <dsp:nvSpPr>
        <dsp:cNvPr id="0" name=""/>
        <dsp:cNvSpPr/>
      </dsp:nvSpPr>
      <dsp:spPr>
        <a:xfrm>
          <a:off x="481209" y="972"/>
          <a:ext cx="852451" cy="85245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F7552-24F5-42D7-86FE-5549ADC31C58}">
      <dsp:nvSpPr>
        <dsp:cNvPr id="0" name=""/>
        <dsp:cNvSpPr/>
      </dsp:nvSpPr>
      <dsp:spPr>
        <a:xfrm>
          <a:off x="662879" y="182642"/>
          <a:ext cx="489111" cy="489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EF680-519F-4759-9D04-B8DE404C6C6A}">
      <dsp:nvSpPr>
        <dsp:cNvPr id="0" name=""/>
        <dsp:cNvSpPr/>
      </dsp:nvSpPr>
      <dsp:spPr>
        <a:xfrm>
          <a:off x="208704" y="1118941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Frontend: Streamlit</a:t>
          </a:r>
        </a:p>
      </dsp:txBody>
      <dsp:txXfrm>
        <a:off x="208704" y="1118941"/>
        <a:ext cx="1397460" cy="558984"/>
      </dsp:txXfrm>
    </dsp:sp>
    <dsp:sp modelId="{CACC2E3C-84CD-49BE-8710-8B9DDA818C9E}">
      <dsp:nvSpPr>
        <dsp:cNvPr id="0" name=""/>
        <dsp:cNvSpPr/>
      </dsp:nvSpPr>
      <dsp:spPr>
        <a:xfrm>
          <a:off x="2123226" y="972"/>
          <a:ext cx="852451" cy="85245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EA42E-0C73-4346-803C-2157CD728156}">
      <dsp:nvSpPr>
        <dsp:cNvPr id="0" name=""/>
        <dsp:cNvSpPr/>
      </dsp:nvSpPr>
      <dsp:spPr>
        <a:xfrm>
          <a:off x="2304896" y="182642"/>
          <a:ext cx="489111" cy="489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57E9D-BFBA-4180-B2C4-4A875B37EB91}">
      <dsp:nvSpPr>
        <dsp:cNvPr id="0" name=""/>
        <dsp:cNvSpPr/>
      </dsp:nvSpPr>
      <dsp:spPr>
        <a:xfrm>
          <a:off x="1850721" y="1118941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Backend: FastAPI</a:t>
          </a:r>
        </a:p>
      </dsp:txBody>
      <dsp:txXfrm>
        <a:off x="1850721" y="1118941"/>
        <a:ext cx="1397460" cy="558984"/>
      </dsp:txXfrm>
    </dsp:sp>
    <dsp:sp modelId="{86B73362-58B1-4C13-B3DA-049D023C0142}">
      <dsp:nvSpPr>
        <dsp:cNvPr id="0" name=""/>
        <dsp:cNvSpPr/>
      </dsp:nvSpPr>
      <dsp:spPr>
        <a:xfrm>
          <a:off x="3765243" y="972"/>
          <a:ext cx="852451" cy="85245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E83AA-B9BB-4DCD-B96F-B97B4C519768}">
      <dsp:nvSpPr>
        <dsp:cNvPr id="0" name=""/>
        <dsp:cNvSpPr/>
      </dsp:nvSpPr>
      <dsp:spPr>
        <a:xfrm>
          <a:off x="3946912" y="182642"/>
          <a:ext cx="489111" cy="489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8DD9D-FF34-4E89-B7DD-E4F02389DE37}">
      <dsp:nvSpPr>
        <dsp:cNvPr id="0" name=""/>
        <dsp:cNvSpPr/>
      </dsp:nvSpPr>
      <dsp:spPr>
        <a:xfrm>
          <a:off x="3492738" y="1118941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AI Model: Llama-2</a:t>
          </a:r>
        </a:p>
      </dsp:txBody>
      <dsp:txXfrm>
        <a:off x="3492738" y="1118941"/>
        <a:ext cx="1397460" cy="558984"/>
      </dsp:txXfrm>
    </dsp:sp>
    <dsp:sp modelId="{58B47A25-D38D-4F38-BAC8-A9D6CA1D946F}">
      <dsp:nvSpPr>
        <dsp:cNvPr id="0" name=""/>
        <dsp:cNvSpPr/>
      </dsp:nvSpPr>
      <dsp:spPr>
        <a:xfrm>
          <a:off x="481209" y="2027291"/>
          <a:ext cx="852451" cy="85245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A09DE-15EA-4164-A7DB-FEB93724853C}">
      <dsp:nvSpPr>
        <dsp:cNvPr id="0" name=""/>
        <dsp:cNvSpPr/>
      </dsp:nvSpPr>
      <dsp:spPr>
        <a:xfrm>
          <a:off x="662879" y="2208961"/>
          <a:ext cx="489111" cy="4891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4CAEF-8A8D-4A41-BE6E-DE257FCF007B}">
      <dsp:nvSpPr>
        <dsp:cNvPr id="0" name=""/>
        <dsp:cNvSpPr/>
      </dsp:nvSpPr>
      <dsp:spPr>
        <a:xfrm>
          <a:off x="208704" y="3145259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Vector Search: FAISS</a:t>
          </a:r>
        </a:p>
      </dsp:txBody>
      <dsp:txXfrm>
        <a:off x="208704" y="3145259"/>
        <a:ext cx="1397460" cy="558984"/>
      </dsp:txXfrm>
    </dsp:sp>
    <dsp:sp modelId="{86112482-3C67-4A96-B944-9AFA28502253}">
      <dsp:nvSpPr>
        <dsp:cNvPr id="0" name=""/>
        <dsp:cNvSpPr/>
      </dsp:nvSpPr>
      <dsp:spPr>
        <a:xfrm>
          <a:off x="2123226" y="2027291"/>
          <a:ext cx="852451" cy="85245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8DA75-1C1C-478E-8DF7-A3B39029CF60}">
      <dsp:nvSpPr>
        <dsp:cNvPr id="0" name=""/>
        <dsp:cNvSpPr/>
      </dsp:nvSpPr>
      <dsp:spPr>
        <a:xfrm>
          <a:off x="2304896" y="2208961"/>
          <a:ext cx="489111" cy="48911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FB9C1-E5AA-4B60-8253-CB95FAF524D0}">
      <dsp:nvSpPr>
        <dsp:cNvPr id="0" name=""/>
        <dsp:cNvSpPr/>
      </dsp:nvSpPr>
      <dsp:spPr>
        <a:xfrm>
          <a:off x="1850721" y="3145259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Embedding Model: Sentence-Transformers</a:t>
          </a:r>
        </a:p>
      </dsp:txBody>
      <dsp:txXfrm>
        <a:off x="1850721" y="3145259"/>
        <a:ext cx="1397460" cy="558984"/>
      </dsp:txXfrm>
    </dsp:sp>
    <dsp:sp modelId="{DF76E89D-2F0F-4EED-9473-2EB40E085415}">
      <dsp:nvSpPr>
        <dsp:cNvPr id="0" name=""/>
        <dsp:cNvSpPr/>
      </dsp:nvSpPr>
      <dsp:spPr>
        <a:xfrm>
          <a:off x="3765243" y="2027291"/>
          <a:ext cx="852451" cy="852451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47991C-A598-40B2-995E-1D37896F1C41}">
      <dsp:nvSpPr>
        <dsp:cNvPr id="0" name=""/>
        <dsp:cNvSpPr/>
      </dsp:nvSpPr>
      <dsp:spPr>
        <a:xfrm>
          <a:off x="3946912" y="2208961"/>
          <a:ext cx="489111" cy="48911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072B2-D1C7-4D8F-B0E8-9C9B6232E8D7}">
      <dsp:nvSpPr>
        <dsp:cNvPr id="0" name=""/>
        <dsp:cNvSpPr/>
      </dsp:nvSpPr>
      <dsp:spPr>
        <a:xfrm>
          <a:off x="3492738" y="3145259"/>
          <a:ext cx="1397460" cy="55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Deployment: Docker</a:t>
          </a:r>
        </a:p>
      </dsp:txBody>
      <dsp:txXfrm>
        <a:off x="3492738" y="3145259"/>
        <a:ext cx="1397460" cy="5589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822C2-F952-4489-910D-B6DAFDC85D72}">
      <dsp:nvSpPr>
        <dsp:cNvPr id="0" name=""/>
        <dsp:cNvSpPr/>
      </dsp:nvSpPr>
      <dsp:spPr>
        <a:xfrm>
          <a:off x="1464" y="1913463"/>
          <a:ext cx="1162138" cy="162699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05" tIns="330200" rIns="9060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1. Upload PDF</a:t>
          </a:r>
        </a:p>
      </dsp:txBody>
      <dsp:txXfrm>
        <a:off x="1464" y="2531720"/>
        <a:ext cx="1162138" cy="976196"/>
      </dsp:txXfrm>
    </dsp:sp>
    <dsp:sp modelId="{33ED3D6C-E496-425B-8AB6-3869B5118609}">
      <dsp:nvSpPr>
        <dsp:cNvPr id="0" name=""/>
        <dsp:cNvSpPr/>
      </dsp:nvSpPr>
      <dsp:spPr>
        <a:xfrm>
          <a:off x="338484" y="2076162"/>
          <a:ext cx="488098" cy="488098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054" tIns="12700" rIns="38054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</a:t>
          </a:r>
        </a:p>
      </dsp:txBody>
      <dsp:txXfrm>
        <a:off x="409964" y="2147642"/>
        <a:ext cx="345138" cy="345138"/>
      </dsp:txXfrm>
    </dsp:sp>
    <dsp:sp modelId="{BDC9FF69-B68F-4936-A193-F210CFFED6AE}">
      <dsp:nvSpPr>
        <dsp:cNvPr id="0" name=""/>
        <dsp:cNvSpPr/>
      </dsp:nvSpPr>
      <dsp:spPr>
        <a:xfrm>
          <a:off x="1464" y="3540384"/>
          <a:ext cx="1162138" cy="72"/>
        </a:xfrm>
        <a:prstGeom prst="rect">
          <a:avLst/>
        </a:prstGeom>
        <a:gradFill rotWithShape="0">
          <a:gsLst>
            <a:gs pos="0">
              <a:schemeClr val="accent5">
                <a:hueOff val="-1419125"/>
                <a:satOff val="5687"/>
                <a:lumOff val="123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419125"/>
                <a:satOff val="5687"/>
                <a:lumOff val="123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1419125"/>
              <a:satOff val="5687"/>
              <a:lumOff val="123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618DE8-EA5E-4EA5-B8E3-CB8887EFE141}">
      <dsp:nvSpPr>
        <dsp:cNvPr id="0" name=""/>
        <dsp:cNvSpPr/>
      </dsp:nvSpPr>
      <dsp:spPr>
        <a:xfrm>
          <a:off x="1279816" y="1913463"/>
          <a:ext cx="1162138" cy="1626993"/>
        </a:xfrm>
        <a:prstGeom prst="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05" tIns="330200" rIns="9060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 Process &amp; Store in FAISS</a:t>
          </a:r>
        </a:p>
      </dsp:txBody>
      <dsp:txXfrm>
        <a:off x="1279816" y="2531720"/>
        <a:ext cx="1162138" cy="976196"/>
      </dsp:txXfrm>
    </dsp:sp>
    <dsp:sp modelId="{69DD3F7C-CE7E-4B1F-AFDB-CA5D546FCC9C}">
      <dsp:nvSpPr>
        <dsp:cNvPr id="0" name=""/>
        <dsp:cNvSpPr/>
      </dsp:nvSpPr>
      <dsp:spPr>
        <a:xfrm>
          <a:off x="1616836" y="2076162"/>
          <a:ext cx="488098" cy="488098"/>
        </a:xfrm>
        <a:prstGeom prst="ellipse">
          <a:avLst/>
        </a:prstGeom>
        <a:gradFill rotWithShape="0">
          <a:gsLst>
            <a:gs pos="0">
              <a:schemeClr val="accent5">
                <a:hueOff val="-2838251"/>
                <a:satOff val="11375"/>
                <a:lumOff val="246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838251"/>
                <a:satOff val="11375"/>
                <a:lumOff val="246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2838251"/>
              <a:satOff val="11375"/>
              <a:lumOff val="246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054" tIns="12700" rIns="38054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</a:t>
          </a:r>
        </a:p>
      </dsp:txBody>
      <dsp:txXfrm>
        <a:off x="1688316" y="2147642"/>
        <a:ext cx="345138" cy="345138"/>
      </dsp:txXfrm>
    </dsp:sp>
    <dsp:sp modelId="{F7D744BF-53BC-4F93-B0AD-D1D9C93D7042}">
      <dsp:nvSpPr>
        <dsp:cNvPr id="0" name=""/>
        <dsp:cNvSpPr/>
      </dsp:nvSpPr>
      <dsp:spPr>
        <a:xfrm>
          <a:off x="1279816" y="3540384"/>
          <a:ext cx="1162138" cy="72"/>
        </a:xfrm>
        <a:prstGeom prst="rect">
          <a:avLst/>
        </a:prstGeom>
        <a:gradFill rotWithShape="0">
          <a:gsLst>
            <a:gs pos="0">
              <a:schemeClr val="accent5">
                <a:hueOff val="-4257376"/>
                <a:satOff val="17062"/>
                <a:lumOff val="36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257376"/>
                <a:satOff val="17062"/>
                <a:lumOff val="36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257376"/>
              <a:satOff val="17062"/>
              <a:lumOff val="369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F3346F-49DE-4C06-8839-6764D1B7078D}">
      <dsp:nvSpPr>
        <dsp:cNvPr id="0" name=""/>
        <dsp:cNvSpPr/>
      </dsp:nvSpPr>
      <dsp:spPr>
        <a:xfrm>
          <a:off x="2558168" y="1913463"/>
          <a:ext cx="1162138" cy="1626993"/>
        </a:xfrm>
        <a:prstGeom prst="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05" tIns="330200" rIns="9060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Ask Question</a:t>
          </a:r>
        </a:p>
      </dsp:txBody>
      <dsp:txXfrm>
        <a:off x="2558168" y="2531720"/>
        <a:ext cx="1162138" cy="976196"/>
      </dsp:txXfrm>
    </dsp:sp>
    <dsp:sp modelId="{A03601AC-ED3F-411B-A8FA-7CCC9CA34C11}">
      <dsp:nvSpPr>
        <dsp:cNvPr id="0" name=""/>
        <dsp:cNvSpPr/>
      </dsp:nvSpPr>
      <dsp:spPr>
        <a:xfrm>
          <a:off x="2895188" y="2076162"/>
          <a:ext cx="488098" cy="488098"/>
        </a:xfrm>
        <a:prstGeom prst="ellipse">
          <a:avLst/>
        </a:prstGeom>
        <a:gradFill rotWithShape="0">
          <a:gsLst>
            <a:gs pos="0">
              <a:schemeClr val="accent5">
                <a:hueOff val="-5676501"/>
                <a:satOff val="22749"/>
                <a:lumOff val="49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5676501"/>
                <a:satOff val="22749"/>
                <a:lumOff val="49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5676501"/>
              <a:satOff val="22749"/>
              <a:lumOff val="49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054" tIns="12700" rIns="38054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</a:t>
          </a:r>
        </a:p>
      </dsp:txBody>
      <dsp:txXfrm>
        <a:off x="2966668" y="2147642"/>
        <a:ext cx="345138" cy="345138"/>
      </dsp:txXfrm>
    </dsp:sp>
    <dsp:sp modelId="{124E3C3B-E615-4895-AA58-E6AAF508AACD}">
      <dsp:nvSpPr>
        <dsp:cNvPr id="0" name=""/>
        <dsp:cNvSpPr/>
      </dsp:nvSpPr>
      <dsp:spPr>
        <a:xfrm>
          <a:off x="2558168" y="3540384"/>
          <a:ext cx="1162138" cy="72"/>
        </a:xfrm>
        <a:prstGeom prst="rect">
          <a:avLst/>
        </a:prstGeom>
        <a:gradFill rotWithShape="0">
          <a:gsLst>
            <a:gs pos="0">
              <a:schemeClr val="accent5">
                <a:hueOff val="-7095626"/>
                <a:satOff val="28436"/>
                <a:lumOff val="616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095626"/>
                <a:satOff val="28436"/>
                <a:lumOff val="616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095626"/>
              <a:satOff val="28436"/>
              <a:lumOff val="616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EF806F-9CCB-4E92-A6B3-352650060249}">
      <dsp:nvSpPr>
        <dsp:cNvPr id="0" name=""/>
        <dsp:cNvSpPr/>
      </dsp:nvSpPr>
      <dsp:spPr>
        <a:xfrm>
          <a:off x="3836520" y="1913463"/>
          <a:ext cx="1162138" cy="1626993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05" tIns="330200" rIns="9060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Get Answer from Llama-2</a:t>
          </a:r>
        </a:p>
      </dsp:txBody>
      <dsp:txXfrm>
        <a:off x="3836520" y="2531720"/>
        <a:ext cx="1162138" cy="976196"/>
      </dsp:txXfrm>
    </dsp:sp>
    <dsp:sp modelId="{AE2AD183-17FE-41BA-86AC-E3E239D40C6E}">
      <dsp:nvSpPr>
        <dsp:cNvPr id="0" name=""/>
        <dsp:cNvSpPr/>
      </dsp:nvSpPr>
      <dsp:spPr>
        <a:xfrm>
          <a:off x="4173541" y="2076162"/>
          <a:ext cx="488098" cy="488098"/>
        </a:xfrm>
        <a:prstGeom prst="ellipse">
          <a:avLst/>
        </a:prstGeom>
        <a:gradFill rotWithShape="0">
          <a:gsLst>
            <a:gs pos="0">
              <a:schemeClr val="accent5">
                <a:hueOff val="-8514751"/>
                <a:satOff val="34124"/>
                <a:lumOff val="739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8514751"/>
                <a:satOff val="34124"/>
                <a:lumOff val="739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8514751"/>
              <a:satOff val="34124"/>
              <a:lumOff val="739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054" tIns="12700" rIns="38054" bIns="1270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</a:t>
          </a:r>
        </a:p>
      </dsp:txBody>
      <dsp:txXfrm>
        <a:off x="4245021" y="2147642"/>
        <a:ext cx="345138" cy="345138"/>
      </dsp:txXfrm>
    </dsp:sp>
    <dsp:sp modelId="{5D711896-47CC-4773-A281-466ED3EAC8DB}">
      <dsp:nvSpPr>
        <dsp:cNvPr id="0" name=""/>
        <dsp:cNvSpPr/>
      </dsp:nvSpPr>
      <dsp:spPr>
        <a:xfrm>
          <a:off x="3836520" y="3540384"/>
          <a:ext cx="1162138" cy="72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26B5B-ADE4-470E-B90B-867A1BF85924}">
      <dsp:nvSpPr>
        <dsp:cNvPr id="0" name=""/>
        <dsp:cNvSpPr/>
      </dsp:nvSpPr>
      <dsp:spPr>
        <a:xfrm>
          <a:off x="0" y="1095979"/>
          <a:ext cx="50001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BE3E5-CE46-4A55-8C42-3E9EA3D4F8AB}">
      <dsp:nvSpPr>
        <dsp:cNvPr id="0" name=""/>
        <dsp:cNvSpPr/>
      </dsp:nvSpPr>
      <dsp:spPr>
        <a:xfrm>
          <a:off x="250006" y="845059"/>
          <a:ext cx="3500086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✅ Upload PDF</a:t>
          </a:r>
        </a:p>
      </dsp:txBody>
      <dsp:txXfrm>
        <a:off x="274504" y="869557"/>
        <a:ext cx="3451090" cy="452844"/>
      </dsp:txXfrm>
    </dsp:sp>
    <dsp:sp modelId="{FDE04375-6309-4779-BFAE-3AF2B207708B}">
      <dsp:nvSpPr>
        <dsp:cNvPr id="0" name=""/>
        <dsp:cNvSpPr/>
      </dsp:nvSpPr>
      <dsp:spPr>
        <a:xfrm>
          <a:off x="0" y="1867099"/>
          <a:ext cx="50001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A7F23-8599-4AD3-B649-23B0905206F1}">
      <dsp:nvSpPr>
        <dsp:cNvPr id="0" name=""/>
        <dsp:cNvSpPr/>
      </dsp:nvSpPr>
      <dsp:spPr>
        <a:xfrm>
          <a:off x="250006" y="1616179"/>
          <a:ext cx="3500086" cy="501840"/>
        </a:xfrm>
        <a:prstGeom prst="roundRec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✅ AI-powered search</a:t>
          </a:r>
        </a:p>
      </dsp:txBody>
      <dsp:txXfrm>
        <a:off x="274504" y="1640677"/>
        <a:ext cx="3451090" cy="452844"/>
      </dsp:txXfrm>
    </dsp:sp>
    <dsp:sp modelId="{B86CDA7D-3CF2-4A9D-93AF-8374B2435127}">
      <dsp:nvSpPr>
        <dsp:cNvPr id="0" name=""/>
        <dsp:cNvSpPr/>
      </dsp:nvSpPr>
      <dsp:spPr>
        <a:xfrm>
          <a:off x="0" y="2638219"/>
          <a:ext cx="50001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21C469-259F-4E41-9B34-DF01B76896E1}">
      <dsp:nvSpPr>
        <dsp:cNvPr id="0" name=""/>
        <dsp:cNvSpPr/>
      </dsp:nvSpPr>
      <dsp:spPr>
        <a:xfrm>
          <a:off x="250006" y="2387299"/>
          <a:ext cx="3500086" cy="501840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✅ Uses FAISS for efficient retrieval</a:t>
          </a:r>
        </a:p>
      </dsp:txBody>
      <dsp:txXfrm>
        <a:off x="274504" y="2411797"/>
        <a:ext cx="3451090" cy="452844"/>
      </dsp:txXfrm>
    </dsp:sp>
    <dsp:sp modelId="{4A81E812-021A-43C5-BF8C-B1583ED358B3}">
      <dsp:nvSpPr>
        <dsp:cNvPr id="0" name=""/>
        <dsp:cNvSpPr/>
      </dsp:nvSpPr>
      <dsp:spPr>
        <a:xfrm>
          <a:off x="0" y="3409340"/>
          <a:ext cx="50001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32D10-4C27-4336-B622-981E76983BAA}">
      <dsp:nvSpPr>
        <dsp:cNvPr id="0" name=""/>
        <dsp:cNvSpPr/>
      </dsp:nvSpPr>
      <dsp:spPr>
        <a:xfrm>
          <a:off x="250006" y="3158420"/>
          <a:ext cx="3500086" cy="501840"/>
        </a:xfrm>
        <a:prstGeom prst="roundRec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✅ Chatbot powered by Llama-2</a:t>
          </a:r>
        </a:p>
      </dsp:txBody>
      <dsp:txXfrm>
        <a:off x="274504" y="3182918"/>
        <a:ext cx="3451090" cy="452844"/>
      </dsp:txXfrm>
    </dsp:sp>
    <dsp:sp modelId="{B081A962-043A-4F12-B8C4-D7E931389F05}">
      <dsp:nvSpPr>
        <dsp:cNvPr id="0" name=""/>
        <dsp:cNvSpPr/>
      </dsp:nvSpPr>
      <dsp:spPr>
        <a:xfrm>
          <a:off x="0" y="4180460"/>
          <a:ext cx="500012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C7EB0-992F-4A34-87FD-A78CF91DFD96}">
      <dsp:nvSpPr>
        <dsp:cNvPr id="0" name=""/>
        <dsp:cNvSpPr/>
      </dsp:nvSpPr>
      <dsp:spPr>
        <a:xfrm>
          <a:off x="250006" y="3929540"/>
          <a:ext cx="3500086" cy="50184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✅ Lightweight &amp; easy to use</a:t>
          </a:r>
        </a:p>
      </dsp:txBody>
      <dsp:txXfrm>
        <a:off x="274504" y="3954038"/>
        <a:ext cx="3451090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D1B62-37C9-496D-9907-B56D2F457C8F}">
      <dsp:nvSpPr>
        <dsp:cNvPr id="0" name=""/>
        <dsp:cNvSpPr/>
      </dsp:nvSpPr>
      <dsp:spPr>
        <a:xfrm>
          <a:off x="2401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C7CB3-124C-4A21-A201-160D4F045244}">
      <dsp:nvSpPr>
        <dsp:cNvPr id="0" name=""/>
        <dsp:cNvSpPr/>
      </dsp:nvSpPr>
      <dsp:spPr>
        <a:xfrm>
          <a:off x="192891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Frontend: Streamlit handles UI and user interaction.</a:t>
          </a:r>
        </a:p>
      </dsp:txBody>
      <dsp:txXfrm>
        <a:off x="224776" y="1422745"/>
        <a:ext cx="1650639" cy="1024880"/>
      </dsp:txXfrm>
    </dsp:sp>
    <dsp:sp modelId="{229DDBB5-18BC-4B80-A54F-99DBB301BD54}">
      <dsp:nvSpPr>
        <dsp:cNvPr id="0" name=""/>
        <dsp:cNvSpPr/>
      </dsp:nvSpPr>
      <dsp:spPr>
        <a:xfrm>
          <a:off x="209779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B8BFB-75ED-4ABB-92C6-DF95B306051C}">
      <dsp:nvSpPr>
        <dsp:cNvPr id="0" name=""/>
        <dsp:cNvSpPr/>
      </dsp:nvSpPr>
      <dsp:spPr>
        <a:xfrm>
          <a:off x="228828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Backend: FastAPI processes requests and interacts with FAISS.</a:t>
          </a:r>
        </a:p>
      </dsp:txBody>
      <dsp:txXfrm>
        <a:off x="2320165" y="1422745"/>
        <a:ext cx="1650639" cy="1024880"/>
      </dsp:txXfrm>
    </dsp:sp>
    <dsp:sp modelId="{F4118933-3157-4D64-90B9-DCE070CF3D06}">
      <dsp:nvSpPr>
        <dsp:cNvPr id="0" name=""/>
        <dsp:cNvSpPr/>
      </dsp:nvSpPr>
      <dsp:spPr>
        <a:xfrm>
          <a:off x="419318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653CC-713D-4C63-9623-3AC18F06334E}">
      <dsp:nvSpPr>
        <dsp:cNvPr id="0" name=""/>
        <dsp:cNvSpPr/>
      </dsp:nvSpPr>
      <dsp:spPr>
        <a:xfrm>
          <a:off x="438367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FAISS: Stores processed text for fast retrieval.</a:t>
          </a:r>
        </a:p>
      </dsp:txBody>
      <dsp:txXfrm>
        <a:off x="4415555" y="1422745"/>
        <a:ext cx="1650639" cy="1024880"/>
      </dsp:txXfrm>
    </dsp:sp>
    <dsp:sp modelId="{ABF31256-0281-482D-8E74-5539FD7BC508}">
      <dsp:nvSpPr>
        <dsp:cNvPr id="0" name=""/>
        <dsp:cNvSpPr/>
      </dsp:nvSpPr>
      <dsp:spPr>
        <a:xfrm>
          <a:off x="628857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F7A8B-3472-4040-8338-70A62C910B9D}">
      <dsp:nvSpPr>
        <dsp:cNvPr id="0" name=""/>
        <dsp:cNvSpPr/>
      </dsp:nvSpPr>
      <dsp:spPr>
        <a:xfrm>
          <a:off x="647906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Llama-2: Generates responses based on document content.</a:t>
          </a:r>
        </a:p>
      </dsp:txBody>
      <dsp:txXfrm>
        <a:off x="6510945" y="1422745"/>
        <a:ext cx="1650639" cy="1024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46E40-9CC4-4926-AA1D-9D6DD91CE61D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2F5CE-20A5-40EF-AEA1-AC810939874D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6DDE8-C8AC-4D31-A58F-5BEE8C4EFED4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Support multiple PDFs</a:t>
          </a:r>
        </a:p>
      </dsp:txBody>
      <dsp:txXfrm>
        <a:off x="25435" y="2456402"/>
        <a:ext cx="1800000" cy="720000"/>
      </dsp:txXfrm>
    </dsp:sp>
    <dsp:sp modelId="{2A1C86EB-597F-4CFF-9E1E-68E4C6A6D2D4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315D2-1A0A-4E91-8A34-A485002E4BF6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FEC11-F873-42EA-9083-FAAD4C260312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Improve response accuracy with better embeddings</a:t>
          </a:r>
        </a:p>
      </dsp:txBody>
      <dsp:txXfrm>
        <a:off x="2140435" y="2456402"/>
        <a:ext cx="1800000" cy="720000"/>
      </dsp:txXfrm>
    </dsp:sp>
    <dsp:sp modelId="{6CE7CF8B-409D-4D23-9F77-8ABA90FD969C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BE995F-511B-4822-B954-9654FA103AEF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3C6C7-A9D6-413A-9ADE-24D41D238A6A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Deploy on cloud (AWS/GCP)</a:t>
          </a:r>
        </a:p>
      </dsp:txBody>
      <dsp:txXfrm>
        <a:off x="4255435" y="2456402"/>
        <a:ext cx="1800000" cy="720000"/>
      </dsp:txXfrm>
    </dsp:sp>
    <dsp:sp modelId="{42620131-880A-4323-8247-52D7D480EEED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EFA1BA-1AB2-4A89-8578-60E36A9C8BF0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58B94-C554-4E65-9BC0-60161923D5BB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Optimize performance for large documents</a:t>
          </a:r>
        </a:p>
      </dsp:txBody>
      <dsp:txXfrm>
        <a:off x="6370435" y="2456402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9F2EF-9B38-417A-84D9-96299A938D0D}">
      <dsp:nvSpPr>
        <dsp:cNvPr id="0" name=""/>
        <dsp:cNvSpPr/>
      </dsp:nvSpPr>
      <dsp:spPr>
        <a:xfrm>
          <a:off x="1097" y="1954907"/>
          <a:ext cx="2375547" cy="154410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PDF Chatbot simplifies document interaction with AI.</a:t>
          </a:r>
        </a:p>
      </dsp:txBody>
      <dsp:txXfrm>
        <a:off x="76474" y="2030284"/>
        <a:ext cx="2224793" cy="1393351"/>
      </dsp:txXfrm>
    </dsp:sp>
    <dsp:sp modelId="{22E6B70D-6A1D-4C38-863C-7560C88DF9E5}">
      <dsp:nvSpPr>
        <dsp:cNvPr id="0" name=""/>
        <dsp:cNvSpPr/>
      </dsp:nvSpPr>
      <dsp:spPr>
        <a:xfrm>
          <a:off x="1188871" y="1415769"/>
          <a:ext cx="2622381" cy="2622381"/>
        </a:xfrm>
        <a:custGeom>
          <a:avLst/>
          <a:gdLst/>
          <a:ahLst/>
          <a:cxnLst/>
          <a:rect l="0" t="0" r="0" b="0"/>
          <a:pathLst>
            <a:path>
              <a:moveTo>
                <a:pt x="264018" y="522107"/>
              </a:moveTo>
              <a:arcTo wR="1311190" hR="1311190" stAng="13019963" swAng="6360073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A24DF-5FE2-4FE6-B526-5CBF2C5C3B34}">
      <dsp:nvSpPr>
        <dsp:cNvPr id="0" name=""/>
        <dsp:cNvSpPr/>
      </dsp:nvSpPr>
      <dsp:spPr>
        <a:xfrm>
          <a:off x="2623479" y="1954907"/>
          <a:ext cx="2375547" cy="154410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Uses FAISS and Llama-2 for fast and accurate responses.</a:t>
          </a:r>
        </a:p>
      </dsp:txBody>
      <dsp:txXfrm>
        <a:off x="2698856" y="2030284"/>
        <a:ext cx="2224793" cy="1393351"/>
      </dsp:txXfrm>
    </dsp:sp>
    <dsp:sp modelId="{E721E705-091E-495B-A684-01371437D838}">
      <dsp:nvSpPr>
        <dsp:cNvPr id="0" name=""/>
        <dsp:cNvSpPr/>
      </dsp:nvSpPr>
      <dsp:spPr>
        <a:xfrm>
          <a:off x="1188871" y="1415769"/>
          <a:ext cx="2622381" cy="2622381"/>
        </a:xfrm>
        <a:custGeom>
          <a:avLst/>
          <a:gdLst/>
          <a:ahLst/>
          <a:cxnLst/>
          <a:rect l="0" t="0" r="0" b="0"/>
          <a:pathLst>
            <a:path>
              <a:moveTo>
                <a:pt x="2358362" y="2100273"/>
              </a:moveTo>
              <a:arcTo wR="1311190" hR="1311190" stAng="2219963" swAng="6360073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396390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86760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86760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23905" y="4529611"/>
            <a:ext cx="1820095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23905" y="4529611"/>
            <a:ext cx="1820095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423" y="819446"/>
            <a:ext cx="6563528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423" y="819446"/>
            <a:ext cx="6563528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0236" y="727769"/>
            <a:ext cx="6563527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6150" y="1344304"/>
            <a:ext cx="5588759" cy="2843702"/>
          </a:xfrm>
        </p:spPr>
        <p:txBody>
          <a:bodyPr>
            <a:normAutofit/>
          </a:bodyPr>
          <a:lstStyle/>
          <a:p>
            <a:r>
              <a:rPr lang="en-IN" sz="4700">
                <a:solidFill>
                  <a:schemeClr val="bg1"/>
                </a:solidFill>
              </a:rPr>
              <a:t>PDF Chatbot using Llama-2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5073" y="4414123"/>
            <a:ext cx="4813854" cy="1432109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Chat with Your Documents using AI</a:t>
            </a:r>
          </a:p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</a:rPr>
              <a:t>Presented by:Gnanapriya 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084" y="4786746"/>
            <a:ext cx="465545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084" y="4786746"/>
            <a:ext cx="465545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 dirty="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9E061C-D89C-D63C-4A0D-AF2317E7A0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08571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IN" sz="3400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74DC15-E551-3D10-1443-938C22EF4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840486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877720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877720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76A8F9C6-ED35-4E0A-AC66-5241CA206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141" y="412979"/>
            <a:ext cx="685924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F71A736-42D6-4F11-8A7B-633C40624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141" y="412979"/>
            <a:ext cx="685924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019251"/>
          </a:xfrm>
        </p:spPr>
        <p:txBody>
          <a:bodyPr>
            <a:normAutofit/>
          </a:bodyPr>
          <a:lstStyle/>
          <a:p>
            <a:r>
              <a:rPr lang="en-IN" sz="4100">
                <a:solidFill>
                  <a:schemeClr val="bg1"/>
                </a:solidFill>
              </a:rPr>
              <a:t>Problem Statement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31430" y="5364542"/>
            <a:ext cx="1171823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2571B16-D62A-4B37-A469-E72C79D69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3667" y="444870"/>
            <a:ext cx="5193577" cy="5665806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E0A0BC-3EE4-4453-9522-08FF2DE30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6184" y="436482"/>
            <a:ext cx="5201060" cy="566580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BE36BD-9903-4FB5-BBE7-1023D7F7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3141" y="305936"/>
            <a:ext cx="5207858" cy="56852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9A52FC-6ABA-8385-960A-66386FA70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502567"/>
              </p:ext>
            </p:extLst>
          </p:nvPr>
        </p:nvGraphicFramePr>
        <p:xfrm>
          <a:off x="3877235" y="693271"/>
          <a:ext cx="4638115" cy="4887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IN" sz="3500"/>
              <a:t>Technology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7C2D20-76B7-35FD-A035-0D9BE03443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50" r="19316" b="-1"/>
          <a:stretch/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1C83C02-3014-575D-589D-6AF3D0E18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525113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How It Works (Workflow)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25C216-E77E-AA76-387A-61CFE065E8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07065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7113C9-E213-894B-4E92-102C1B6FC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02615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8452002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509587"/>
            <a:ext cx="5736930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E456C-0B0E-6FD4-9211-88153D4D6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79" y="2743575"/>
            <a:ext cx="8076135" cy="278626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0316" y="6277971"/>
            <a:ext cx="5163684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Code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852A63-26B9-DC88-2C71-782331D913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86125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Future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D945C4-7088-62F9-56E2-A47CAA723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67938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259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PDF Chatbot using Llama-2</vt:lpstr>
      <vt:lpstr>Introduction</vt:lpstr>
      <vt:lpstr>Problem Statement</vt:lpstr>
      <vt:lpstr>Technology Stack</vt:lpstr>
      <vt:lpstr>How It Works (Workflow)</vt:lpstr>
      <vt:lpstr>Features</vt:lpstr>
      <vt:lpstr>Demo Screenshots</vt:lpstr>
      <vt:lpstr>Code Overview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R, Gnanapriya</cp:lastModifiedBy>
  <cp:revision>2</cp:revision>
  <dcterms:created xsi:type="dcterms:W3CDTF">2013-01-27T09:14:16Z</dcterms:created>
  <dcterms:modified xsi:type="dcterms:W3CDTF">2025-03-03T06:21:53Z</dcterms:modified>
  <cp:category/>
</cp:coreProperties>
</file>