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 </a:t>
            </a:r>
            <a:r>
              <a:rPr b="1" dirty="0" sz="2400" lang="en-US"/>
              <a:t>Y</a:t>
            </a:r>
            <a:r>
              <a:rPr b="1" dirty="0" sz="2400" lang="en-US"/>
              <a:t>U</a:t>
            </a:r>
            <a:r>
              <a:rPr b="1" dirty="0" sz="2400" lang="en-US"/>
              <a:t>V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R</a:t>
            </a:r>
            <a:r>
              <a:rPr b="1" dirty="0" sz="2400" lang="en-US"/>
              <a:t>E</a:t>
            </a:r>
            <a:r>
              <a:rPr b="1" dirty="0" sz="2400" lang="en-US"/>
              <a:t>E</a:t>
            </a:r>
            <a:r>
              <a:rPr b="1" dirty="0" sz="2400" lang="en-US"/>
              <a:t>.</a:t>
            </a:r>
            <a:r>
              <a:rPr b="1" dirty="0" sz="2400" lang="en-US"/>
              <a:t>G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2</a:t>
            </a:r>
            <a:r>
              <a:rPr b="1" dirty="0" sz="2400" lang="en-US"/>
              <a:t>6</a:t>
            </a:r>
            <a:r>
              <a:rPr b="1" dirty="0" sz="2400" lang="en-US"/>
              <a:t>9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2024-03-28T17:07:22Z</dcterms:created>
  <dcterms:modified xsi:type="dcterms:W3CDTF">2024-09-09T05:31:04Z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941ad1c44901475fae49cdc87c3f5c54</vt:lpwstr>
  </property>
</Properties>
</file>