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99" d="100"/>
          <a:sy n="99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9/25/2024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39094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0112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03476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73023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13716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96078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950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33567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28282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16809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5374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46327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7112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749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167990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4459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84571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3857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9520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40835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2837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49002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241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7224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81011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04166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753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9/25/2024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948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1473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125812" y="3142702"/>
            <a:ext cx="8610599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:Gnanasangavi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66CD8CA0AE7D149B93949FC17F51D6E7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 COM(COMMERCE)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:QUE QUEEN MARY'S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0124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848063" y="1701026"/>
            <a:ext cx="6623899" cy="3887940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 Collection Overview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Title: Data Collection Process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Content: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Briefly describe the overall data collection process for the survey.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Example: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“The survey was conducted online between [start date] and [end date]. Employees were invited to participate via email, with reminders sent to non-responders.”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99761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矩形"/>
          <p:cNvSpPr>
            <a:spLocks/>
          </p:cNvSpPr>
          <p:nvPr/>
        </p:nvSpPr>
        <p:spPr>
          <a:xfrm rot="0">
            <a:off x="0" y="0"/>
            <a:ext cx="7343889" cy="27241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矩形"/>
          <p:cNvSpPr>
            <a:spLocks/>
          </p:cNvSpPr>
          <p:nvPr/>
        </p:nvSpPr>
        <p:spPr>
          <a:xfrm rot="0">
            <a:off x="1056076" y="549043"/>
            <a:ext cx="7343888" cy="4823926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Survey Design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Title: Survey Design and Structure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Content: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Questionnaire Format: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Include types of questions used (e.g., Likert scale, multiple choice, open-ended).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Example: “The survey included 25 questions focused on key engagement drivers such as leadership, work-life balance,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career development, and recognition.”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Number of Sections: Provide the number of sections the survey was divided into (e.g., job satisfaction, leadership, teamwork, etc.).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Rating Scales: Mention any scales used (e.g., 1–5 scale, where 1 = Strongly Disagree and 5 = Strongly Agree).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Chart/Graph: A pie or bar chart showing participation rates by department or location.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234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84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845289" y="1555647"/>
            <a:ext cx="7098905" cy="39898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39179798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1275448" y="1769650"/>
            <a:ext cx="7700507" cy="4103937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Summary: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Surveys help in diagnosing engagement issues.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Actionable insights can significantly improve engagement levels.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Next Steps: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Conduct the employee survey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Analyze the data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Implement action plans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Monitor progress and continuously improve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11693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2091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Engagement and survey dataset </a:t>
            </a: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72222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65086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988577" y="1555077"/>
            <a:ext cx="6979393" cy="4031937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Despite the company’s ongoing efforts to foster a positive work environment, recent employee engagement surveys have revealed critical areas of concern. Key insights from the data highlight: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Work-Life Balance Concerns: A growing number of employees report burnout due to inadequate work-life balance support.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6885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130325" y="1697951"/>
            <a:ext cx="7343889" cy="3599942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Purpose: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Measure employee engagement levels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Identify strengths and areas for improvement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Understand employee sentiments on company culture, leadership, etc.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Key Metrics: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Engagement scores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Response rates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Comparison with industry benchmarks (if available)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41907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057201" y="1701026"/>
            <a:ext cx="7055892" cy="3743943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end users of an employee engagement survey PowerPoint presentation typically include a variety of internal stakeholders who have an interest in the well-being, performance, and satisfaction of the workforce. Here’s a breakdown of the key end users: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Senior Leadership and Executives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Human Resources (HR) Department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Department/Team Leaders and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Employees (Survey Participants)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Employee Experience or Engagement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6. Organizational Development Teams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7. Board of Directors (Optional)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8. External Consultants (Optional)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34358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144044" y="1701026"/>
            <a:ext cx="6263905" cy="3743943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Pivot table-Employee Name,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Satisfaction Score 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grand total </a:t>
            </a:r>
            <a:endParaRPr lang="en-US" altLang="zh-CN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Chart-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Bar</a:t>
            </a:r>
            <a:r>
              <a:rPr lang="en-US" altLang="zh-CN" sz="2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chart </a:t>
            </a:r>
            <a:endParaRPr lang="zh-CN" altLang="en-US" sz="2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03226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95348" y="1345530"/>
            <a:ext cx="7558460" cy="4465882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engagement and survey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dataset -Kaggle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Features -8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nam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e,sa satisfaction Score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rand total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1043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568054" y="1843899"/>
            <a:ext cx="6119906" cy="4105062"/>
          </a:xfrm>
          <a:prstGeom prst="rect"/>
          <a:solidFill>
            <a:srgbClr val="FFFFFF"/>
          </a:solidFill>
          <a:ln w="12700" cmpd="sng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Employee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engagement and survey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data solution stand out,focuses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On i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nteractive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dashboard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,advanced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sualisation,predictive analysis and a users friendly interface.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980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463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2024-09-25T12:58:15Z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