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1858596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1194813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82830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927836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581479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655714"/>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1115002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962820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1832556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560658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6717114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454110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7613040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190098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0864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7312441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586107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841200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577549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8131223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4889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642974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795642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989981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323915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944896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001781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961248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8905984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P.GNANASEKARAN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312218</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01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 general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:GOVERNMENT ARTS AND SCIENCE COLLEGE,R. K NAGAR ,TONDIARPET , CHENNAI —81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4000262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矩形"/>
          <p:cNvSpPr>
            <a:spLocks/>
          </p:cNvSpPr>
          <p:nvPr/>
        </p:nvSpPr>
        <p:spPr>
          <a:xfrm rot="18449">
            <a:off x="1923888" y="1339014"/>
            <a:ext cx="6476069" cy="54254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a. Using the charts and graphs.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b. Collection of data from Kaggle.</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c. Cleaning unwanted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d. Selection of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e. Selection of analysis. (gender and department analysis)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 Use of various techniques from excel (conditional formatting, sorting, filtering, table, pivot table, pivot charts, slicers etc.....</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g. Finding the results.</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4443511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6" name="图片"/>
          <p:cNvPicPr>
            <a:picLocks noChangeAspect="1"/>
          </p:cNvPicPr>
          <p:nvPr/>
        </p:nvPicPr>
        <p:blipFill>
          <a:blip r:embed="rId2" cstate="print"/>
          <a:stretch>
            <a:fillRect/>
          </a:stretch>
        </p:blipFill>
        <p:spPr>
          <a:xfrm rot="0">
            <a:off x="1276330" y="1057258"/>
            <a:ext cx="6857895" cy="5619662"/>
          </a:xfrm>
          <a:prstGeom prst="rect"/>
          <a:noFill/>
          <a:ln w="12700" cmpd="sng" cap="flat">
            <a:noFill/>
            <a:prstDash val="solid"/>
            <a:miter/>
          </a:ln>
        </p:spPr>
      </p:pic>
    </p:spTree>
    <p:extLst>
      <p:ext uri="{BB962C8B-B14F-4D97-AF65-F5344CB8AC3E}">
        <p14:creationId xmlns:p14="http://schemas.microsoft.com/office/powerpoint/2010/main" val="56024408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9" name="图片"/>
          <p:cNvPicPr>
            <a:picLocks noChangeAspect="1"/>
          </p:cNvPicPr>
          <p:nvPr/>
        </p:nvPicPr>
        <p:blipFill>
          <a:blip r:embed="rId1" cstate="print"/>
          <a:srcRect t="30320" b="46474" l="15321" r="21049"/>
          <a:stretch>
            <a:fillRect/>
          </a:stretch>
        </p:blipFill>
        <p:spPr>
          <a:xfrm rot="0">
            <a:off x="1128750" y="760614"/>
            <a:ext cx="7127215" cy="5548340"/>
          </a:xfrm>
          <a:prstGeom prst="rect"/>
          <a:noFill/>
          <a:ln w="12700" cmpd="sng" cap="flat">
            <a:noFill/>
            <a:prstDash val="solid"/>
            <a:miter/>
          </a:ln>
        </p:spPr>
      </p:pic>
    </p:spTree>
    <p:extLst>
      <p:ext uri="{BB962C8B-B14F-4D97-AF65-F5344CB8AC3E}">
        <p14:creationId xmlns:p14="http://schemas.microsoft.com/office/powerpoint/2010/main" val="192028809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2" name="图片"/>
          <p:cNvPicPr>
            <a:picLocks noChangeAspect="1"/>
          </p:cNvPicPr>
          <p:nvPr/>
        </p:nvPicPr>
        <p:blipFill>
          <a:blip r:embed="rId1" cstate="print"/>
          <a:srcRect t="56582" b="19075" l="16716" r="17013"/>
          <a:stretch>
            <a:fillRect/>
          </a:stretch>
        </p:blipFill>
        <p:spPr>
          <a:xfrm rot="0">
            <a:off x="1126725" y="479293"/>
            <a:ext cx="6697248" cy="6187781"/>
          </a:xfrm>
          <a:prstGeom prst="rect"/>
          <a:noFill/>
          <a:ln w="12700" cmpd="sng" cap="flat">
            <a:noFill/>
            <a:prstDash val="solid"/>
            <a:miter/>
          </a:ln>
        </p:spPr>
      </p:pic>
    </p:spTree>
    <p:extLst>
      <p:ext uri="{BB962C8B-B14F-4D97-AF65-F5344CB8AC3E}">
        <p14:creationId xmlns:p14="http://schemas.microsoft.com/office/powerpoint/2010/main" val="213338125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ctrTitle"/>
          </p:nvPr>
        </p:nvSpPr>
        <p:spPr>
          <a:xfrm rot="21597252">
            <a:off x="621515" y="978660"/>
            <a:ext cx="10367842" cy="42862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conclusion</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86" name="矩形"/>
          <p:cNvSpPr>
            <a:spLocks/>
          </p:cNvSpPr>
          <p:nvPr/>
        </p:nvSpPr>
        <p:spPr>
          <a:xfrm rot="21588414">
            <a:off x="1342882" y="1770327"/>
            <a:ext cx="8213337" cy="475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Finally I here by conclude that in my project the following outcomes: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1. With my project we can find the total number of employees.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2. We can find the total number of male and female in the working population of the company.</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3. We can also find the total number of department that are operating in the company and division of male and female in the particular department.</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4. With all this the company find the requirement of employees in the organisation and recruit according to that.</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7" name="矩形"/>
          <p:cNvSpPr>
            <a:spLocks/>
          </p:cNvSpPr>
          <p:nvPr/>
        </p:nvSpPr>
        <p:spPr>
          <a:xfrm rot="0">
            <a:off x="5467266" y="2806657"/>
            <a:ext cx="1257280" cy="358140"/>
          </a:xfrm>
          <a:prstGeom prst="rect"/>
          <a:noFill/>
          <a:ln w="12700" cmpd="sng" cap="flat">
            <a:noFill/>
            <a:prstDash val="solid"/>
            <a:miter/>
          </a:ln>
        </p:spPr>
      </p:sp>
    </p:spTree>
    <p:extLst>
      <p:ext uri="{BB962C8B-B14F-4D97-AF65-F5344CB8AC3E}">
        <p14:creationId xmlns:p14="http://schemas.microsoft.com/office/powerpoint/2010/main" val="26335806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3801370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247310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21571510">
            <a:off x="912090" y="1979095"/>
            <a:ext cx="56982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 To know the total working population.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To know the total number of working male and female.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 To know the total number of department in the company.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066996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9" name="矩形"/>
          <p:cNvSpPr>
            <a:spLocks/>
          </p:cNvSpPr>
          <p:nvPr/>
        </p:nvSpPr>
        <p:spPr>
          <a:xfrm rot="2102">
            <a:off x="838186" y="2353383"/>
            <a:ext cx="7201783" cy="2548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700" b="0" i="0" u="none" strike="noStrike" kern="1200" cap="none" spc="0" baseline="0">
                <a:solidFill>
                  <a:schemeClr val="tx1"/>
                </a:solidFill>
                <a:latin typeface="Droid Sans" pitchFamily="0" charset="0"/>
                <a:ea typeface="宋体" pitchFamily="0" charset="0"/>
                <a:cs typeface="Droid Sans" pitchFamily="0" charset="0"/>
              </a:rPr>
              <a:t>•I have analysied the gender and department in the company from the data set using various techniques from excel like Creating tables, sorting, filtering and grouping and using pivot tables, slicers etc,...and expressed my result at the end.</a:t>
            </a:r>
            <a:endParaRPr lang="zh-CN" altLang="en-US" sz="27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12699878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1771623" y="2057367"/>
            <a:ext cx="4762427" cy="34347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1.Management of the company</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2. Employees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3.Researchers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4.Statistical department</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5.Employers</a:t>
            </a:r>
            <a:endParaRPr lang="zh-CN" altLang="en-US" sz="25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4845123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6" name="矩形"/>
          <p:cNvSpPr>
            <a:spLocks/>
          </p:cNvSpPr>
          <p:nvPr/>
        </p:nvSpPr>
        <p:spPr>
          <a:xfrm rot="21587072">
            <a:off x="3362273" y="2057367"/>
            <a:ext cx="4762427" cy="40728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I have used various techniques in excel like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1.Conditional formatting: for finding the null values.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Table: to make look the data in presentable and neat manner.</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3.alignment:to center the data so that it will look nice.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0098501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36459">
            <a:off x="1562076" y="1485875"/>
            <a:ext cx="7559828" cy="51206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 have used the data which I is collected from Kaggle.com. Various data which is been used in my</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project are I. Employee id: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 Name: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III. Gender: alphabet.</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IV. Salary: numbers.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 Start date: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 Employee type: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VII. Work location: alphabets.</a:t>
            </a:r>
            <a:endParaRPr lang="zh-CN" altLang="en-US" sz="21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2217332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0" name="矩形"/>
          <p:cNvSpPr>
            <a:spLocks/>
          </p:cNvSpPr>
          <p:nvPr/>
        </p:nvSpPr>
        <p:spPr>
          <a:xfrm rot="25931">
            <a:off x="3143201" y="1990693"/>
            <a:ext cx="4762427" cy="31775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400" b="0" i="0" u="none" strike="noStrike" kern="1200" cap="none" spc="0" baseline="0">
                <a:solidFill>
                  <a:schemeClr val="tx1"/>
                </a:solidFill>
                <a:latin typeface="Droid Sans" pitchFamily="0" charset="0"/>
                <a:ea typeface="宋体" pitchFamily="0" charset="0"/>
                <a:cs typeface="Lucida Sans" pitchFamily="0" charset="0"/>
              </a:rPr>
              <a:t>I have used both the pivot charts and slicers at the same time in data analysis so it makes it easy to understand for the users who uses it.</a:t>
            </a:r>
            <a:endParaRPr lang="zh-CN" altLang="en-US" sz="3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6271711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2024-09-12T05:36:31Z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