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3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E94C-B129-4BA9-AB3D-9AD40FBB5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92176" y="839392"/>
            <a:ext cx="5518066" cy="4518838"/>
          </a:xfrm>
        </p:spPr>
        <p:txBody>
          <a:bodyPr/>
          <a:lstStyle/>
          <a:p>
            <a:r>
              <a:rPr lang="en-US"/>
              <a:t>Ai-Based Diabetes prediction system</a:t>
            </a:r>
          </a:p>
        </p:txBody>
      </p:sp>
    </p:spTree>
    <p:extLst>
      <p:ext uri="{BB962C8B-B14F-4D97-AF65-F5344CB8AC3E}">
        <p14:creationId xmlns:p14="http://schemas.microsoft.com/office/powerpoint/2010/main" val="2674525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5E0C9-3E75-D218-774C-C813E6B0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858B22-5449-7451-31D6-26F5BED32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2994" y="2341563"/>
            <a:ext cx="6076950" cy="3419475"/>
          </a:xfrm>
        </p:spPr>
      </p:pic>
    </p:spTree>
    <p:extLst>
      <p:ext uri="{BB962C8B-B14F-4D97-AF65-F5344CB8AC3E}">
        <p14:creationId xmlns:p14="http://schemas.microsoft.com/office/powerpoint/2010/main" val="3399687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2397-E0E5-8194-2729-166CEAC5F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60642B-B2F6-FE08-2631-89E93387E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9046" y="808056"/>
            <a:ext cx="8959453" cy="5039391"/>
          </a:xfrm>
        </p:spPr>
      </p:pic>
    </p:spTree>
    <p:extLst>
      <p:ext uri="{BB962C8B-B14F-4D97-AF65-F5344CB8AC3E}">
        <p14:creationId xmlns:p14="http://schemas.microsoft.com/office/powerpoint/2010/main" val="823500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F8BC4-3C8F-88CB-CC8D-8CC9F6A72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9AB8AF-BAF2-EE45-621A-88182A5F6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9515" y="486587"/>
            <a:ext cx="8251031" cy="5085537"/>
          </a:xfrm>
        </p:spPr>
      </p:pic>
    </p:spTree>
    <p:extLst>
      <p:ext uri="{BB962C8B-B14F-4D97-AF65-F5344CB8AC3E}">
        <p14:creationId xmlns:p14="http://schemas.microsoft.com/office/powerpoint/2010/main" val="3771297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E1B6E-33C8-9878-C22F-C7571E8F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06C111-BCAC-B8D8-41B3-E6F483A6A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861" y="808056"/>
            <a:ext cx="9514473" cy="5863874"/>
          </a:xfrm>
        </p:spPr>
      </p:pic>
    </p:spTree>
    <p:extLst>
      <p:ext uri="{BB962C8B-B14F-4D97-AF65-F5344CB8AC3E}">
        <p14:creationId xmlns:p14="http://schemas.microsoft.com/office/powerpoint/2010/main" val="1123891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92C74-73B7-6F7F-D19D-03EC2B77C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28B508-656F-F26D-A160-9F364D4F3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6942" y="808057"/>
            <a:ext cx="8632260" cy="5639177"/>
          </a:xfrm>
        </p:spPr>
      </p:pic>
    </p:spTree>
    <p:extLst>
      <p:ext uri="{BB962C8B-B14F-4D97-AF65-F5344CB8AC3E}">
        <p14:creationId xmlns:p14="http://schemas.microsoft.com/office/powerpoint/2010/main" val="1016315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F3613-80FD-1B26-E898-747998872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A4B25D-EB01-E6C3-9997-8DCBE756A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225" y="808057"/>
            <a:ext cx="8742913" cy="4952982"/>
          </a:xfrm>
        </p:spPr>
      </p:pic>
    </p:spTree>
    <p:extLst>
      <p:ext uri="{BB962C8B-B14F-4D97-AF65-F5344CB8AC3E}">
        <p14:creationId xmlns:p14="http://schemas.microsoft.com/office/powerpoint/2010/main" val="358850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7FAE7-0F9B-D008-4166-C67106946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E119F2-E1CE-4AEE-A2FA-78C3363CD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2994" y="2341563"/>
            <a:ext cx="6076950" cy="3419475"/>
          </a:xfrm>
        </p:spPr>
      </p:pic>
    </p:spTree>
    <p:extLst>
      <p:ext uri="{BB962C8B-B14F-4D97-AF65-F5344CB8AC3E}">
        <p14:creationId xmlns:p14="http://schemas.microsoft.com/office/powerpoint/2010/main" val="243523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F7177-56FB-B8FE-8224-F2E1ACDEC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2D355B-477A-8981-C209-98D2D448A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1613" y="808057"/>
            <a:ext cx="8818526" cy="5514162"/>
          </a:xfrm>
        </p:spPr>
      </p:pic>
    </p:spTree>
    <p:extLst>
      <p:ext uri="{BB962C8B-B14F-4D97-AF65-F5344CB8AC3E}">
        <p14:creationId xmlns:p14="http://schemas.microsoft.com/office/powerpoint/2010/main" val="2041180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4F6BE-A0AF-E147-D7BD-669D62454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54E803-CB49-E7BC-F7D4-3CB253987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3798" y="0"/>
            <a:ext cx="9554766" cy="5393531"/>
          </a:xfrm>
        </p:spPr>
      </p:pic>
    </p:spTree>
    <p:extLst>
      <p:ext uri="{BB962C8B-B14F-4D97-AF65-F5344CB8AC3E}">
        <p14:creationId xmlns:p14="http://schemas.microsoft.com/office/powerpoint/2010/main" val="1270780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22397-780E-7D26-4874-033FC40C1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4994D0-8F23-E164-C563-9E15D6118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915" y="808056"/>
            <a:ext cx="7656116" cy="4952982"/>
          </a:xfrm>
        </p:spPr>
      </p:pic>
    </p:spTree>
    <p:extLst>
      <p:ext uri="{BB962C8B-B14F-4D97-AF65-F5344CB8AC3E}">
        <p14:creationId xmlns:p14="http://schemas.microsoft.com/office/powerpoint/2010/main" val="2752778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7B292-8565-8D19-8AD7-7AF76805A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72995C-F76A-1EFD-E73E-40D9478F2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861" y="808056"/>
            <a:ext cx="8200795" cy="5639177"/>
          </a:xfrm>
        </p:spPr>
      </p:pic>
    </p:spTree>
    <p:extLst>
      <p:ext uri="{BB962C8B-B14F-4D97-AF65-F5344CB8AC3E}">
        <p14:creationId xmlns:p14="http://schemas.microsoft.com/office/powerpoint/2010/main" val="148904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Madison</vt:lpstr>
      <vt:lpstr>Ai-Based Diabetes prediction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Ai-Based Diabetes prediction system</dc:title>
  <dc:creator>Guest User</dc:creator>
  <cp:lastModifiedBy>214787sathyawww.com@gmail.com</cp:lastModifiedBy>
  <cp:revision>3</cp:revision>
  <dcterms:created xsi:type="dcterms:W3CDTF">2023-10-03T05:23:44Z</dcterms:created>
  <dcterms:modified xsi:type="dcterms:W3CDTF">2023-10-03T06:12:23Z</dcterms:modified>
</cp:coreProperties>
</file>