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2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naneshwar Kandula" initials="GK" lastIdx="1" clrIdx="0">
    <p:extLst>
      <p:ext uri="{19B8F6BF-5375-455C-9EA6-DF929625EA0E}">
        <p15:presenceInfo xmlns:p15="http://schemas.microsoft.com/office/powerpoint/2012/main" userId="Gnaneshwar Kandu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9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3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85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8710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891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859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365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85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38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98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2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8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6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91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2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10/12/2021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8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3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76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894" y="1524001"/>
            <a:ext cx="8825658" cy="2766390"/>
          </a:xfrm>
        </p:spPr>
        <p:txBody>
          <a:bodyPr/>
          <a:lstStyle/>
          <a:p>
            <a:r>
              <a:rPr lang="en-US" dirty="0"/>
              <a:t>UEP Feedback Manager Module</a:t>
            </a:r>
          </a:p>
        </p:txBody>
      </p:sp>
    </p:spTree>
    <p:extLst>
      <p:ext uri="{BB962C8B-B14F-4D97-AF65-F5344CB8AC3E}">
        <p14:creationId xmlns:p14="http://schemas.microsoft.com/office/powerpoint/2010/main" val="336050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848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43004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All the </a:t>
            </a:r>
            <a:r>
              <a:rPr lang="en-US" sz="2800" dirty="0"/>
              <a:t>Feedbacks of Employees for UEP web application.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/>
              <a:t>Project Manager should have Access to see all the Feedbacks given by employees.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/>
              <a:t>Project Manager should be able to respond on specific Feedback.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/>
              <a:t>Admin page to know all the Employee Details.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09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Tech Stack</a:t>
            </a:r>
            <a:endParaRPr lang="en-US" sz="4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9734" y="1847163"/>
            <a:ext cx="4162085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Frontend: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Angular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Bootstrap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Backend: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ASP.NET Core Web 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JWT Token Authentication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Swagger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</a:rPr>
              <a:t>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SQL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8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27806" y="2167072"/>
            <a:ext cx="1897811" cy="3477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  <a:p>
            <a:pPr algn="ctr"/>
            <a:r>
              <a:rPr lang="en-US" dirty="0"/>
              <a:t>SPA Web App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9433" y="3286651"/>
            <a:ext cx="1897811" cy="897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UEP Web APP .NET Core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942176" y="3906009"/>
            <a:ext cx="2173856" cy="897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Feedbacks Microservice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58931" y="2443199"/>
            <a:ext cx="2157101" cy="103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 Microservice</a:t>
            </a:r>
          </a:p>
        </p:txBody>
      </p:sp>
      <p:cxnSp>
        <p:nvCxnSpPr>
          <p:cNvPr id="24" name="Straight Arrow Connector 23"/>
          <p:cNvCxnSpPr>
            <a:cxnSpLocks/>
            <a:stCxn id="12" idx="3"/>
          </p:cNvCxnSpPr>
          <p:nvPr/>
        </p:nvCxnSpPr>
        <p:spPr>
          <a:xfrm>
            <a:off x="4917244" y="3735225"/>
            <a:ext cx="725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44601" y="450009"/>
            <a:ext cx="8596668" cy="118725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UEP Feedback Development Environment using Microservices </a:t>
            </a:r>
            <a:endParaRPr lang="en-US" dirty="0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654A3914-0F10-4685-AFE7-06BEBCA9E5B5}"/>
              </a:ext>
            </a:extLst>
          </p:cNvPr>
          <p:cNvSpPr/>
          <p:nvPr/>
        </p:nvSpPr>
        <p:spPr>
          <a:xfrm>
            <a:off x="11052312" y="2581222"/>
            <a:ext cx="662609" cy="7845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4208C29-8C6D-480B-B6E8-D29985126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313" y="3998414"/>
            <a:ext cx="662608" cy="804742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E78C43-3A67-4048-BB7D-7BEA36D281E7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2225617" y="3735225"/>
            <a:ext cx="793816" cy="170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466B23D-4560-4159-8460-0D6F5F771FB6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7299695" y="2960784"/>
            <a:ext cx="659236" cy="85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AE6B95D-2B5C-4D05-8810-900C45A4ADF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299695" y="3814359"/>
            <a:ext cx="642481" cy="54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60FC39E-6517-4638-B405-77D215E06113}"/>
              </a:ext>
            </a:extLst>
          </p:cNvPr>
          <p:cNvCxnSpPr>
            <a:cxnSpLocks/>
            <a:stCxn id="22" idx="3"/>
            <a:endCxn id="25" idx="2"/>
          </p:cNvCxnSpPr>
          <p:nvPr/>
        </p:nvCxnSpPr>
        <p:spPr>
          <a:xfrm>
            <a:off x="10116032" y="2960784"/>
            <a:ext cx="936280" cy="1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BEA177A-4FF4-40FA-BC08-EA7704A11B9C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>
            <a:off x="10116032" y="4354583"/>
            <a:ext cx="936281" cy="4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241B9D04-743E-40F7-A6C3-5865A0518B31}"/>
              </a:ext>
            </a:extLst>
          </p:cNvPr>
          <p:cNvSpPr/>
          <p:nvPr/>
        </p:nvSpPr>
        <p:spPr>
          <a:xfrm>
            <a:off x="5642611" y="2418654"/>
            <a:ext cx="1657084" cy="27914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Api’s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C0957B3-9CAF-46B7-8278-FF3BE8F1737D}"/>
              </a:ext>
            </a:extLst>
          </p:cNvPr>
          <p:cNvSpPr txBox="1"/>
          <p:nvPr/>
        </p:nvSpPr>
        <p:spPr>
          <a:xfrm>
            <a:off x="11107062" y="42629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09EA2D2-DF40-4685-BF8B-ECBAB6E42B2F}"/>
              </a:ext>
            </a:extLst>
          </p:cNvPr>
          <p:cNvSpPr txBox="1"/>
          <p:nvPr/>
        </p:nvSpPr>
        <p:spPr>
          <a:xfrm>
            <a:off x="2342824" y="3822828"/>
            <a:ext cx="79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219837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601" y="223327"/>
            <a:ext cx="8596668" cy="12431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UEP Feedback web Application Work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53417" y="1989576"/>
            <a:ext cx="1897811" cy="667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Login</a:t>
            </a:r>
          </a:p>
        </p:txBody>
      </p:sp>
      <p:sp>
        <p:nvSpPr>
          <p:cNvPr id="5" name="Rectangle 4"/>
          <p:cNvSpPr/>
          <p:nvPr/>
        </p:nvSpPr>
        <p:spPr>
          <a:xfrm>
            <a:off x="2553418" y="4242575"/>
            <a:ext cx="1897811" cy="1544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Page with all Employee Details if Admin logs in</a:t>
            </a:r>
          </a:p>
        </p:txBody>
      </p:sp>
      <p:cxnSp>
        <p:nvCxnSpPr>
          <p:cNvPr id="6" name="Straight Arrow Connector 5"/>
          <p:cNvCxnSpPr>
            <a:cxnSpLocks/>
            <a:stCxn id="4" idx="2"/>
            <a:endCxn id="5" idx="0"/>
          </p:cNvCxnSpPr>
          <p:nvPr/>
        </p:nvCxnSpPr>
        <p:spPr>
          <a:xfrm>
            <a:off x="3502323" y="2656935"/>
            <a:ext cx="1" cy="1585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69621" y="2788203"/>
            <a:ext cx="179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Authenticate</a:t>
            </a:r>
          </a:p>
        </p:txBody>
      </p:sp>
      <p:sp>
        <p:nvSpPr>
          <p:cNvPr id="8" name="Flowchart: Decision 7"/>
          <p:cNvSpPr/>
          <p:nvPr/>
        </p:nvSpPr>
        <p:spPr>
          <a:xfrm>
            <a:off x="6512820" y="2191988"/>
            <a:ext cx="2728449" cy="16890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Feedbacks Page if PM logs in</a:t>
            </a:r>
          </a:p>
        </p:txBody>
      </p:sp>
      <p:cxnSp>
        <p:nvCxnSpPr>
          <p:cNvPr id="11" name="Straight Arrow Connector 10"/>
          <p:cNvCxnSpPr>
            <a:cxnSpLocks/>
            <a:stCxn id="4" idx="3"/>
            <a:endCxn id="8" idx="1"/>
          </p:cNvCxnSpPr>
          <p:nvPr/>
        </p:nvCxnSpPr>
        <p:spPr>
          <a:xfrm>
            <a:off x="4451228" y="2323256"/>
            <a:ext cx="2061592" cy="71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96108" y="3958019"/>
            <a:ext cx="351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PM responded to Feedback</a:t>
            </a:r>
          </a:p>
        </p:txBody>
      </p:sp>
      <p:cxnSp>
        <p:nvCxnSpPr>
          <p:cNvPr id="22" name="Straight Arrow Connector 21"/>
          <p:cNvCxnSpPr>
            <a:cxnSpLocks/>
            <a:stCxn id="8" idx="2"/>
            <a:endCxn id="28" idx="1"/>
          </p:cNvCxnSpPr>
          <p:nvPr/>
        </p:nvCxnSpPr>
        <p:spPr>
          <a:xfrm flipH="1">
            <a:off x="7877044" y="3881011"/>
            <a:ext cx="1" cy="1296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ylinder 27">
            <a:extLst>
              <a:ext uri="{FF2B5EF4-FFF2-40B4-BE49-F238E27FC236}">
                <a16:creationId xmlns:a16="http://schemas.microsoft.com/office/drawing/2014/main" id="{86CA4923-E800-45DF-9E8F-DBFA934F43AC}"/>
              </a:ext>
            </a:extLst>
          </p:cNvPr>
          <p:cNvSpPr/>
          <p:nvPr/>
        </p:nvSpPr>
        <p:spPr>
          <a:xfrm>
            <a:off x="7545739" y="5177752"/>
            <a:ext cx="662609" cy="7845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3D5579-718A-4646-8831-017C438908AE}"/>
              </a:ext>
            </a:extLst>
          </p:cNvPr>
          <p:cNvSpPr txBox="1"/>
          <p:nvPr/>
        </p:nvSpPr>
        <p:spPr>
          <a:xfrm>
            <a:off x="7076661" y="4466726"/>
            <a:ext cx="3140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Save to Database</a:t>
            </a:r>
          </a:p>
        </p:txBody>
      </p:sp>
    </p:spTree>
    <p:extLst>
      <p:ext uri="{BB962C8B-B14F-4D97-AF65-F5344CB8AC3E}">
        <p14:creationId xmlns:p14="http://schemas.microsoft.com/office/powerpoint/2010/main" val="2112682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1910</TotalTime>
  <Words>130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</vt:lpstr>
      <vt:lpstr>UEP Feedback Manager Module</vt:lpstr>
      <vt:lpstr>Problem Statement</vt:lpstr>
      <vt:lpstr>Tech Stack</vt:lpstr>
      <vt:lpstr>UEP Feedback Development Environment using Microservices </vt:lpstr>
      <vt:lpstr>UEP Feedback web Application Work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Event Booking Application</dc:title>
  <dc:creator>Temp</dc:creator>
  <cp:lastModifiedBy>Gnaneshwar Kandula</cp:lastModifiedBy>
  <cp:revision>16</cp:revision>
  <dcterms:created xsi:type="dcterms:W3CDTF">2021-06-16T11:49:33Z</dcterms:created>
  <dcterms:modified xsi:type="dcterms:W3CDTF">2021-10-13T16:40:20Z</dcterms:modified>
</cp:coreProperties>
</file>