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by markets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 qty by markets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customers by revenue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product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Trend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4fe3e4ee-b324-4165-b984-980b8678150e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414e02111af94823" /><Relationship Type="http://schemas.openxmlformats.org/officeDocument/2006/relationships/slideLayout" Target="/ppt/slideLayouts/slideLayout8.xml" Id="R9f48f91f44174d0b" /><Relationship Type="http://schemas.openxmlformats.org/officeDocument/2006/relationships/hyperlink" Target="https://app.powerbi.com/groups/me/reports/4fe3e4ee-b324-4165-b984-980b8678150e/?pbi_source=PowerPoint" TargetMode="External" Id="RelId0" /><Relationship Type="http://schemas.openxmlformats.org/officeDocument/2006/relationships/image" Target="/ppt/media/image4.png" Id="imgId69190876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dashboard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11/26/2024 2:58:14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11/26/2024 2:52:33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 ,card ,Revenue by markets ,sales qty by markets ,slicer ,slicer ,actionButton ,top 5 customers by revenue ,top 5 product ,Revenue Trend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6919087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04850" y="0"/>
            <a:ext cx="107632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