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15"/>
  </p:normalViewPr>
  <p:slideViewPr>
    <p:cSldViewPr snapToGrid="0" snapToObjects="1">
      <p:cViewPr varScale="1">
        <p:scale>
          <a:sx n="48" d="100"/>
          <a:sy n="48" d="100"/>
        </p:scale>
        <p:origin x="200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88EC-2953-184A-A8C1-093992E4BBE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E414-A5FF-8143-8677-DFB77122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88EC-2953-184A-A8C1-093992E4BBE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E414-A5FF-8143-8677-DFB77122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88EC-2953-184A-A8C1-093992E4BBE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E414-A5FF-8143-8677-DFB77122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88EC-2953-184A-A8C1-093992E4BBE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E414-A5FF-8143-8677-DFB77122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88EC-2953-184A-A8C1-093992E4BBE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E414-A5FF-8143-8677-DFB77122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88EC-2953-184A-A8C1-093992E4BBE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E414-A5FF-8143-8677-DFB77122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88EC-2953-184A-A8C1-093992E4BBE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E414-A5FF-8143-8677-DFB77122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88EC-2953-184A-A8C1-093992E4BBE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E414-A5FF-8143-8677-DFB77122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88EC-2953-184A-A8C1-093992E4BBE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E414-A5FF-8143-8677-DFB77122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88EC-2953-184A-A8C1-093992E4BBE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E414-A5FF-8143-8677-DFB77122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88EC-2953-184A-A8C1-093992E4BBE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E414-A5FF-8143-8677-DFB77122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488EC-2953-184A-A8C1-093992E4BBE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E414-A5FF-8143-8677-DFB77122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850" y="827089"/>
            <a:ext cx="2362200" cy="1489074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/>
              <a:t>I) </a:t>
            </a:r>
            <a:r>
              <a:rPr lang="en-US" sz="1800" b="1" dirty="0"/>
              <a:t>User</a:t>
            </a:r>
            <a:br>
              <a:rPr lang="en-US" sz="1800" b="1" dirty="0"/>
            </a:br>
            <a:r>
              <a:rPr lang="en-US" sz="1800" dirty="0"/>
              <a:t>- First Name</a:t>
            </a:r>
            <a:br>
              <a:rPr lang="en-US" sz="1800" dirty="0"/>
            </a:br>
            <a:r>
              <a:rPr lang="en-US" sz="1800" dirty="0"/>
              <a:t>- Last Name</a:t>
            </a:r>
            <a:br>
              <a:rPr lang="en-US" sz="1800" dirty="0"/>
            </a:br>
            <a:r>
              <a:rPr lang="en-US" sz="1800" dirty="0"/>
              <a:t>- Email</a:t>
            </a:r>
            <a:br>
              <a:rPr lang="en-US" sz="1800" dirty="0"/>
            </a:br>
            <a:r>
              <a:rPr lang="en-US" sz="1800" dirty="0"/>
              <a:t>- Password</a:t>
            </a:r>
            <a:br>
              <a:rPr lang="en-US" sz="1800" dirty="0"/>
            </a:br>
            <a:r>
              <a:rPr lang="en-US" sz="1800" dirty="0"/>
              <a:t>- has many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	- Sports</a:t>
            </a:r>
            <a:endParaRPr lang="en-US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53714" y="827089"/>
            <a:ext cx="16002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II) Event</a:t>
            </a:r>
            <a:br>
              <a:rPr lang="en-US" sz="1800" b="1" dirty="0"/>
            </a:br>
            <a:r>
              <a:rPr lang="en-US" sz="1800" dirty="0"/>
              <a:t>- </a:t>
            </a:r>
            <a:r>
              <a:rPr lang="en-US" sz="1800" dirty="0" err="1" smtClean="0"/>
              <a:t>user_id</a:t>
            </a:r>
            <a:r>
              <a:rPr lang="en-US" sz="1800" dirty="0" smtClean="0"/>
              <a:t> (creator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- </a:t>
            </a:r>
            <a:r>
              <a:rPr lang="en-US" sz="1800" dirty="0" err="1" smtClean="0"/>
              <a:t>Sport_id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- Location</a:t>
            </a:r>
            <a:br>
              <a:rPr lang="en-US" sz="1800" dirty="0"/>
            </a:br>
            <a:r>
              <a:rPr lang="en-US" sz="1800" dirty="0"/>
              <a:t>- Start Time</a:t>
            </a:r>
            <a:br>
              <a:rPr lang="en-US" sz="1800" dirty="0"/>
            </a:br>
            <a:r>
              <a:rPr lang="en-US" sz="1800" dirty="0"/>
              <a:t>- Date: </a:t>
            </a:r>
            <a:br>
              <a:rPr lang="en-US" sz="1800" dirty="0"/>
            </a:br>
            <a:r>
              <a:rPr lang="en-US" sz="1800" dirty="0"/>
              <a:t>- Max headcount</a:t>
            </a:r>
            <a:br>
              <a:rPr lang="en-US" sz="1800" dirty="0"/>
            </a:br>
            <a:r>
              <a:rPr lang="en-US" sz="1800" dirty="0"/>
              <a:t>- Current Headcount</a:t>
            </a:r>
            <a:br>
              <a:rPr lang="en-US" sz="1800" dirty="0"/>
            </a:br>
            <a:r>
              <a:rPr lang="en-US" sz="1800" dirty="0"/>
              <a:t>- Description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City_id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has_many</a:t>
            </a:r>
            <a:r>
              <a:rPr lang="en-US" sz="1800" dirty="0"/>
              <a:t>: users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48400" y="827089"/>
            <a:ext cx="2537254" cy="8683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III) City</a:t>
            </a:r>
            <a:br>
              <a:rPr lang="en-US" sz="1800" b="1" dirty="0"/>
            </a:br>
            <a:r>
              <a:rPr lang="en-US" sz="1800" dirty="0"/>
              <a:t>- Name: </a:t>
            </a:r>
            <a:br>
              <a:rPr lang="en-US" sz="1800" dirty="0"/>
            </a:br>
            <a:r>
              <a:rPr lang="en-US" sz="1800" dirty="0"/>
              <a:t>- </a:t>
            </a:r>
            <a:r>
              <a:rPr lang="en-US" sz="1800" dirty="0" err="1"/>
              <a:t>has_many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    - </a:t>
            </a:r>
            <a:r>
              <a:rPr lang="en-US" sz="1800" dirty="0"/>
              <a:t>users</a:t>
            </a:r>
            <a:br>
              <a:rPr lang="en-US" sz="1800" dirty="0"/>
            </a:br>
            <a:r>
              <a:rPr lang="en-US" sz="1800" dirty="0"/>
              <a:t>           - events</a:t>
            </a:r>
            <a:r>
              <a:rPr lang="en-US" sz="1800" dirty="0" smtClean="0">
                <a:effectLst/>
              </a:rPr>
              <a:t> </a:t>
            </a:r>
            <a:endParaRPr lang="en-US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4000" y="827090"/>
            <a:ext cx="1600200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IV) Sport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- Name: String</a:t>
            </a:r>
            <a:br>
              <a:rPr lang="en-US" sz="1800" dirty="0"/>
            </a:br>
            <a:r>
              <a:rPr lang="en-US" sz="1800" dirty="0"/>
              <a:t> 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belongs_to</a:t>
            </a:r>
            <a:r>
              <a:rPr lang="en-US" sz="1800" dirty="0"/>
              <a:t>: </a:t>
            </a:r>
            <a:br>
              <a:rPr lang="en-US" sz="1800" dirty="0"/>
            </a:br>
            <a:r>
              <a:rPr lang="en-US" sz="1800" dirty="0"/>
              <a:t> 	- Event</a:t>
            </a:r>
            <a:br>
              <a:rPr lang="en-US" sz="1800" dirty="0"/>
            </a:br>
            <a:r>
              <a:rPr lang="en-US" sz="1800" dirty="0"/>
              <a:t> 	- User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985186" y="4464094"/>
            <a:ext cx="3675105" cy="868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Joint Table: Attending (Events + Users)</a:t>
            </a:r>
            <a:r>
              <a:rPr lang="en-US" sz="1800" b="1"/>
              <a:t/>
            </a:r>
            <a:br>
              <a:rPr lang="en-US" sz="1800" b="1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I) User - First Name - Last Name - Email - Password - has many   - Sports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ji</dc:creator>
  <cp:lastModifiedBy>sharon ji</cp:lastModifiedBy>
  <cp:revision>3</cp:revision>
  <dcterms:created xsi:type="dcterms:W3CDTF">2015-10-05T19:42:59Z</dcterms:created>
  <dcterms:modified xsi:type="dcterms:W3CDTF">2015-10-05T19:59:07Z</dcterms:modified>
</cp:coreProperties>
</file>