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DB98AA-8BEC-4222-9E23-C37D99693112}">
          <p14:sldIdLst>
            <p14:sldId id="256"/>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E7AD-2BF3-FC02-7434-2BEBDB2B7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3FCCC3-9F06-E2B2-4D05-FBDFD6B56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531C8F-789D-BB91-AFAA-F6AB9AD79B1C}"/>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5" name="Footer Placeholder 4">
            <a:extLst>
              <a:ext uri="{FF2B5EF4-FFF2-40B4-BE49-F238E27FC236}">
                <a16:creationId xmlns:a16="http://schemas.microsoft.com/office/drawing/2014/main" id="{C95C54B0-32C4-77AF-29DD-DAA60860A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CC662-C694-A78D-A4BA-F4C5E71158BD}"/>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420815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0796-E0FC-EB90-154C-CADD5596F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A4B749-45BC-1CE2-B77A-A074A11845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C5430-2AD2-DF8D-9293-DAD1ADD3FAD4}"/>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5" name="Footer Placeholder 4">
            <a:extLst>
              <a:ext uri="{FF2B5EF4-FFF2-40B4-BE49-F238E27FC236}">
                <a16:creationId xmlns:a16="http://schemas.microsoft.com/office/drawing/2014/main" id="{43D4F275-6B7E-63EF-04E4-50B9EE736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53DE7-38FB-9697-BA17-AA53AC654682}"/>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334093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5E8A4-F08C-6073-5483-999DDA494C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A620D-A0FE-4C26-55F8-03D63AFD9B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2314E-5C1B-C334-0166-4E90C941B735}"/>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5" name="Footer Placeholder 4">
            <a:extLst>
              <a:ext uri="{FF2B5EF4-FFF2-40B4-BE49-F238E27FC236}">
                <a16:creationId xmlns:a16="http://schemas.microsoft.com/office/drawing/2014/main" id="{67081730-9448-481F-974C-E7519C6D5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2BDE5-528E-CF33-2781-BF61A6798570}"/>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159766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F151-5094-D72D-B674-D233B6C21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3B2CB-3999-782A-F353-69193E510D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433FF-C4E0-69EA-8017-5BDDA23E91E6}"/>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5" name="Footer Placeholder 4">
            <a:extLst>
              <a:ext uri="{FF2B5EF4-FFF2-40B4-BE49-F238E27FC236}">
                <a16:creationId xmlns:a16="http://schemas.microsoft.com/office/drawing/2014/main" id="{E5D5120A-E509-DD94-08F4-E9A75AB48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F7430-DFD0-BF15-2D77-D3EA88AA818C}"/>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390383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9E45-CD0A-EC89-E8F1-89EE78064B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656483-A4E8-90B6-D801-7465E38CF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2160A-C439-0762-0E4C-D1AD974B4411}"/>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5" name="Footer Placeholder 4">
            <a:extLst>
              <a:ext uri="{FF2B5EF4-FFF2-40B4-BE49-F238E27FC236}">
                <a16:creationId xmlns:a16="http://schemas.microsoft.com/office/drawing/2014/main" id="{33878B9A-4778-D3C6-3547-80B376B60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E88BA-75DE-E0FF-047B-59FCABD2E149}"/>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369884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A279-29B1-EED2-CC09-CD635FBA2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4B067-E717-5DCB-0E5A-EDEBAC14BB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C00D3F-0B78-2BAD-B4D2-E5CDEA16E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18683F-DF1F-4E1D-68F8-7EBA7DB71CD5}"/>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6" name="Footer Placeholder 5">
            <a:extLst>
              <a:ext uri="{FF2B5EF4-FFF2-40B4-BE49-F238E27FC236}">
                <a16:creationId xmlns:a16="http://schemas.microsoft.com/office/drawing/2014/main" id="{31311C0A-6537-165C-986F-4150BD01A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D6302-2A56-B7A4-DEFE-63443D33EDB4}"/>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392507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040B-3397-D8BD-D0F1-15616BA13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EC2107-735F-7D51-3440-4EEAF703D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2C217-1AF0-63E9-64C0-31CB36476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59732-5AD9-CBF6-232D-03B65C006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C5B8AC-8FA8-E75E-ECC4-665DC19F87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F35E3C-FB34-465B-3597-095A8F323D42}"/>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8" name="Footer Placeholder 7">
            <a:extLst>
              <a:ext uri="{FF2B5EF4-FFF2-40B4-BE49-F238E27FC236}">
                <a16:creationId xmlns:a16="http://schemas.microsoft.com/office/drawing/2014/main" id="{1E1C7C30-69D9-CFB7-7915-A82473761B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186E99-F0F8-E540-A967-10F8E99C9169}"/>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17872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0B9D-1D55-5743-FF6C-922A1D9066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251839-F172-6065-1968-E00F1A301AE8}"/>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4" name="Footer Placeholder 3">
            <a:extLst>
              <a:ext uri="{FF2B5EF4-FFF2-40B4-BE49-F238E27FC236}">
                <a16:creationId xmlns:a16="http://schemas.microsoft.com/office/drawing/2014/main" id="{944E0C34-955F-F928-90F7-08B2E3759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A217B-C588-C008-1ABE-3D972082320D}"/>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317764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2E7FD-0DE9-E57A-C224-19E606E9DDEB}"/>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3" name="Footer Placeholder 2">
            <a:extLst>
              <a:ext uri="{FF2B5EF4-FFF2-40B4-BE49-F238E27FC236}">
                <a16:creationId xmlns:a16="http://schemas.microsoft.com/office/drawing/2014/main" id="{8D6EB1D4-660A-7FDE-87EF-1EAEDBB6E3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427ECE-68E2-879C-353A-897C809E78A7}"/>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98353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FFC1-4BC4-4624-D08D-5B4EF8C34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8C3BC-3821-53FA-824B-B0ACDB74B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1245F-EE0B-9DAE-405E-703CB9587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F2C40-2071-CE6A-CDCB-58EBBF0DA426}"/>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6" name="Footer Placeholder 5">
            <a:extLst>
              <a:ext uri="{FF2B5EF4-FFF2-40B4-BE49-F238E27FC236}">
                <a16:creationId xmlns:a16="http://schemas.microsoft.com/office/drawing/2014/main" id="{8ED9BE1B-BACA-C5C4-10E3-9F033969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4EC82-4B10-83ED-384C-1E71C800EF9D}"/>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187876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2EF5-6A4E-E825-22D1-B707EC0C5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74ACC2-B0EE-25DC-318E-E148F3A60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440DB9-B49A-9B8F-1122-DA15C8328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59F9F-DD5B-2631-1964-001CA1C39045}"/>
              </a:ext>
            </a:extLst>
          </p:cNvPr>
          <p:cNvSpPr>
            <a:spLocks noGrp="1"/>
          </p:cNvSpPr>
          <p:nvPr>
            <p:ph type="dt" sz="half" idx="10"/>
          </p:nvPr>
        </p:nvSpPr>
        <p:spPr/>
        <p:txBody>
          <a:bodyPr/>
          <a:lstStyle/>
          <a:p>
            <a:fld id="{F28B5CAD-66F8-4578-9A65-9F5C441F3989}" type="datetimeFigureOut">
              <a:rPr lang="en-US" smtClean="0"/>
              <a:t>5/2/2023</a:t>
            </a:fld>
            <a:endParaRPr lang="en-US"/>
          </a:p>
        </p:txBody>
      </p:sp>
      <p:sp>
        <p:nvSpPr>
          <p:cNvPr id="6" name="Footer Placeholder 5">
            <a:extLst>
              <a:ext uri="{FF2B5EF4-FFF2-40B4-BE49-F238E27FC236}">
                <a16:creationId xmlns:a16="http://schemas.microsoft.com/office/drawing/2014/main" id="{3217CDBA-074B-520F-8E47-1F20EEFDA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0BAD7-D310-D125-A4B9-09FF26E63235}"/>
              </a:ext>
            </a:extLst>
          </p:cNvPr>
          <p:cNvSpPr>
            <a:spLocks noGrp="1"/>
          </p:cNvSpPr>
          <p:nvPr>
            <p:ph type="sldNum" sz="quarter" idx="12"/>
          </p:nvPr>
        </p:nvSpPr>
        <p:spPr/>
        <p:txBody>
          <a:bodyPr/>
          <a:lstStyle/>
          <a:p>
            <a:fld id="{A28F38BA-FD2D-4A07-A9EC-F1754DB6A725}" type="slidenum">
              <a:rPr lang="en-US" smtClean="0"/>
              <a:t>‹#›</a:t>
            </a:fld>
            <a:endParaRPr lang="en-US"/>
          </a:p>
        </p:txBody>
      </p:sp>
    </p:spTree>
    <p:extLst>
      <p:ext uri="{BB962C8B-B14F-4D97-AF65-F5344CB8AC3E}">
        <p14:creationId xmlns:p14="http://schemas.microsoft.com/office/powerpoint/2010/main" val="198014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B14F4-9DCF-6BCA-E67F-C56A75DF1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27246C-D9E0-5BED-D8B5-AE3A85EB4C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C2E17-6827-657B-D405-CFEA5E486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B5CAD-66F8-4578-9A65-9F5C441F3989}" type="datetimeFigureOut">
              <a:rPr lang="en-US" smtClean="0"/>
              <a:t>5/2/2023</a:t>
            </a:fld>
            <a:endParaRPr lang="en-US"/>
          </a:p>
        </p:txBody>
      </p:sp>
      <p:sp>
        <p:nvSpPr>
          <p:cNvPr id="5" name="Footer Placeholder 4">
            <a:extLst>
              <a:ext uri="{FF2B5EF4-FFF2-40B4-BE49-F238E27FC236}">
                <a16:creationId xmlns:a16="http://schemas.microsoft.com/office/drawing/2014/main" id="{D9B42C3B-6E69-C902-28C9-C8C0F084E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07E345-4AC6-C4A7-31FD-C64E57276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F38BA-FD2D-4A07-A9EC-F1754DB6A725}" type="slidenum">
              <a:rPr lang="en-US" smtClean="0"/>
              <a:t>‹#›</a:t>
            </a:fld>
            <a:endParaRPr lang="en-US"/>
          </a:p>
        </p:txBody>
      </p:sp>
    </p:spTree>
    <p:extLst>
      <p:ext uri="{BB962C8B-B14F-4D97-AF65-F5344CB8AC3E}">
        <p14:creationId xmlns:p14="http://schemas.microsoft.com/office/powerpoint/2010/main" val="42213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5773-B96A-1DB2-54C8-FB89D34C2730}"/>
              </a:ext>
            </a:extLst>
          </p:cNvPr>
          <p:cNvSpPr>
            <a:spLocks noGrp="1"/>
          </p:cNvSpPr>
          <p:nvPr>
            <p:ph type="ctrTitle"/>
          </p:nvPr>
        </p:nvSpPr>
        <p:spPr/>
        <p:txBody>
          <a:bodyPr/>
          <a:lstStyle/>
          <a:p>
            <a:r>
              <a:rPr lang="en-US" dirty="0"/>
              <a:t>Task-2 Data Insights</a:t>
            </a:r>
          </a:p>
        </p:txBody>
      </p:sp>
      <p:sp>
        <p:nvSpPr>
          <p:cNvPr id="3" name="Subtitle 2">
            <a:extLst>
              <a:ext uri="{FF2B5EF4-FFF2-40B4-BE49-F238E27FC236}">
                <a16:creationId xmlns:a16="http://schemas.microsoft.com/office/drawing/2014/main" id="{961AFD0C-822D-CCBB-C241-E32611F5E01A}"/>
              </a:ext>
            </a:extLst>
          </p:cNvPr>
          <p:cNvSpPr>
            <a:spLocks noGrp="1"/>
          </p:cNvSpPr>
          <p:nvPr>
            <p:ph type="subTitle" idx="1"/>
          </p:nvPr>
        </p:nvSpPr>
        <p:spPr/>
        <p:txBody>
          <a:bodyPr/>
          <a:lstStyle/>
          <a:p>
            <a:r>
              <a:rPr lang="en-US" dirty="0"/>
              <a:t>Data Analytics approach</a:t>
            </a:r>
          </a:p>
        </p:txBody>
      </p:sp>
    </p:spTree>
    <p:extLst>
      <p:ext uri="{BB962C8B-B14F-4D97-AF65-F5344CB8AC3E}">
        <p14:creationId xmlns:p14="http://schemas.microsoft.com/office/powerpoint/2010/main" val="352340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0584-491F-977A-BF3A-1FB263F05AC9}"/>
              </a:ext>
            </a:extLst>
          </p:cNvPr>
          <p:cNvSpPr>
            <a:spLocks noGrp="1"/>
          </p:cNvSpPr>
          <p:nvPr>
            <p:ph type="title"/>
          </p:nvPr>
        </p:nvSpPr>
        <p:spPr/>
        <p:txBody>
          <a:bodyPr/>
          <a:lstStyle/>
          <a:p>
            <a:r>
              <a:rPr lang="en-US" dirty="0"/>
              <a:t>SECTIONS:</a:t>
            </a:r>
          </a:p>
        </p:txBody>
      </p:sp>
      <p:sp>
        <p:nvSpPr>
          <p:cNvPr id="3" name="Content Placeholder 2">
            <a:extLst>
              <a:ext uri="{FF2B5EF4-FFF2-40B4-BE49-F238E27FC236}">
                <a16:creationId xmlns:a16="http://schemas.microsoft.com/office/drawing/2014/main" id="{E28E0D31-A61E-0A55-D995-5772E50FD7DC}"/>
              </a:ext>
            </a:extLst>
          </p:cNvPr>
          <p:cNvSpPr>
            <a:spLocks noGrp="1"/>
          </p:cNvSpPr>
          <p:nvPr>
            <p:ph idx="1"/>
          </p:nvPr>
        </p:nvSpPr>
        <p:spPr/>
        <p:txBody>
          <a:bodyPr/>
          <a:lstStyle/>
          <a:p>
            <a:r>
              <a:rPr lang="en-US" dirty="0"/>
              <a:t>1.Data exploration</a:t>
            </a:r>
          </a:p>
          <a:p>
            <a:r>
              <a:rPr lang="en-US" dirty="0"/>
              <a:t>2.Model Development</a:t>
            </a:r>
          </a:p>
          <a:p>
            <a:r>
              <a:rPr lang="en-US" dirty="0"/>
              <a:t>3.Interpretation and reports</a:t>
            </a:r>
          </a:p>
        </p:txBody>
      </p:sp>
    </p:spTree>
    <p:extLst>
      <p:ext uri="{BB962C8B-B14F-4D97-AF65-F5344CB8AC3E}">
        <p14:creationId xmlns:p14="http://schemas.microsoft.com/office/powerpoint/2010/main" val="384414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C957-E0A2-131F-0883-CBCC92188902}"/>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BF9E19F4-9171-20BD-2999-2EC3502515D1}"/>
              </a:ext>
            </a:extLst>
          </p:cNvPr>
          <p:cNvSpPr>
            <a:spLocks noGrp="1"/>
          </p:cNvSpPr>
          <p:nvPr>
            <p:ph idx="1"/>
          </p:nvPr>
        </p:nvSpPr>
        <p:spPr/>
        <p:txBody>
          <a:bodyPr>
            <a:normAutofit fontScale="85000" lnSpcReduction="20000"/>
          </a:bodyPr>
          <a:lstStyle/>
          <a:p>
            <a:pPr algn="just"/>
            <a:r>
              <a:rPr lang="en-US" dirty="0"/>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base.</a:t>
            </a:r>
          </a:p>
          <a:p>
            <a:pPr algn="just"/>
            <a:r>
              <a:rPr lang="en-US" dirty="0"/>
              <a:t>There are some limitations in the given datasets like some values are missing and some data types are different according to their value.</a:t>
            </a:r>
          </a:p>
          <a:p>
            <a:pPr algn="just"/>
            <a:r>
              <a:rPr lang="en-US" dirty="0"/>
              <a:t>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a:t>
            </a:r>
          </a:p>
          <a:p>
            <a:pPr algn="just"/>
            <a:r>
              <a:rPr lang="en-US" dirty="0"/>
              <a:t>Document assumptions , limitation and exclusions for the data; as well as how you would further improve in the next stage if there was additional time to address assumptions and remove limitations</a:t>
            </a:r>
          </a:p>
          <a:p>
            <a:pPr marL="0" indent="0" algn="just">
              <a:buNone/>
            </a:pPr>
            <a:endParaRPr lang="en-US" dirty="0"/>
          </a:p>
        </p:txBody>
      </p:sp>
    </p:spTree>
    <p:extLst>
      <p:ext uri="{BB962C8B-B14F-4D97-AF65-F5344CB8AC3E}">
        <p14:creationId xmlns:p14="http://schemas.microsoft.com/office/powerpoint/2010/main" val="298378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9B44-D8A8-B7FB-CA6A-856FDFB1F1D4}"/>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22DBDDE3-6287-BF36-C8D0-75CF29F6876F}"/>
              </a:ext>
            </a:extLst>
          </p:cNvPr>
          <p:cNvSpPr>
            <a:spLocks noGrp="1"/>
          </p:cNvSpPr>
          <p:nvPr>
            <p:ph idx="1"/>
          </p:nvPr>
        </p:nvSpPr>
        <p:spPr/>
        <p:txBody>
          <a:bodyPr/>
          <a:lstStyle/>
          <a:p>
            <a:r>
              <a:rPr lang="en-US" dirty="0"/>
              <a:t>First of all , we have to determine a hypothesis  to the business question that can be answered with the hep of existing </a:t>
            </a:r>
            <a:r>
              <a:rPr lang="en-US" dirty="0" err="1"/>
              <a:t>data.Perform</a:t>
            </a:r>
            <a:r>
              <a:rPr lang="en-US" dirty="0"/>
              <a:t> statistical testing to determine is valid or not.</a:t>
            </a:r>
          </a:p>
          <a:p>
            <a:r>
              <a:rPr lang="en-US" dirty="0"/>
              <a:t>Create calculated fields based on existing data , for example , convert the D.O.B. into an age bracket.</a:t>
            </a:r>
          </a:p>
          <a:p>
            <a:r>
              <a:rPr lang="en-US" dirty="0"/>
              <a:t>Test the performance of the model using factors like residual deviance , AIC, ROC curves , R Squared. Approximately according to the model performance , assumptions and limitations.</a:t>
            </a:r>
          </a:p>
        </p:txBody>
      </p:sp>
    </p:spTree>
    <p:extLst>
      <p:ext uri="{BB962C8B-B14F-4D97-AF65-F5344CB8AC3E}">
        <p14:creationId xmlns:p14="http://schemas.microsoft.com/office/powerpoint/2010/main" val="65267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9DE9-EC17-7166-3E00-1C2CC3098B54}"/>
              </a:ext>
            </a:extLst>
          </p:cNvPr>
          <p:cNvSpPr>
            <a:spLocks noGrp="1"/>
          </p:cNvSpPr>
          <p:nvPr>
            <p:ph type="title"/>
          </p:nvPr>
        </p:nvSpPr>
        <p:spPr/>
        <p:txBody>
          <a:bodyPr/>
          <a:lstStyle/>
          <a:p>
            <a:r>
              <a:rPr lang="en-US" dirty="0"/>
              <a:t>Interpretation and Report:</a:t>
            </a:r>
          </a:p>
        </p:txBody>
      </p:sp>
      <p:sp>
        <p:nvSpPr>
          <p:cNvPr id="3" name="Content Placeholder 2">
            <a:extLst>
              <a:ext uri="{FF2B5EF4-FFF2-40B4-BE49-F238E27FC236}">
                <a16:creationId xmlns:a16="http://schemas.microsoft.com/office/drawing/2014/main" id="{6FCA0437-CFAC-63D7-E465-2C4042E50A24}"/>
              </a:ext>
            </a:extLst>
          </p:cNvPr>
          <p:cNvSpPr>
            <a:spLocks noGrp="1"/>
          </p:cNvSpPr>
          <p:nvPr>
            <p:ph idx="1"/>
          </p:nvPr>
        </p:nvSpPr>
        <p:spPr/>
        <p:txBody>
          <a:bodyPr/>
          <a:lstStyle/>
          <a:p>
            <a:r>
              <a:rPr lang="en-US" dirty="0"/>
              <a:t>Visualization and presentation of findings . This may involve interpreting the significant variables and coefficient from a business perspective.</a:t>
            </a:r>
          </a:p>
          <a:p>
            <a:r>
              <a:rPr lang="en-US" dirty="0"/>
              <a:t>With the help of this slide , we get an idea around the business issue and support our case with quantitative and qualitative  observations.</a:t>
            </a:r>
          </a:p>
        </p:txBody>
      </p:sp>
    </p:spTree>
    <p:extLst>
      <p:ext uri="{BB962C8B-B14F-4D97-AF65-F5344CB8AC3E}">
        <p14:creationId xmlns:p14="http://schemas.microsoft.com/office/powerpoint/2010/main" val="3488813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347</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Task-2 Data Insights</vt:lpstr>
      <vt:lpstr>SECTIONS:</vt:lpstr>
      <vt:lpstr>Data Exploration:</vt:lpstr>
      <vt:lpstr>Model Development:</vt:lpstr>
      <vt:lpstr>Interpretation and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Task-2 Data Insights</dc:title>
  <dc:creator>Gauri Naphade</dc:creator>
  <cp:lastModifiedBy>Gauri Naphade</cp:lastModifiedBy>
  <cp:revision>1</cp:revision>
  <dcterms:created xsi:type="dcterms:W3CDTF">2023-05-02T17:34:31Z</dcterms:created>
  <dcterms:modified xsi:type="dcterms:W3CDTF">2023-05-02T18:05:13Z</dcterms:modified>
</cp:coreProperties>
</file>